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0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8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9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66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4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1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6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8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8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6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4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4DA0A-00F8-4458-ADE2-FE4E0CA8796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728F0-0F78-4058-BD78-CA7E821E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jpg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image" Target="../media/image5.jp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10" Type="http://schemas.openxmlformats.org/officeDocument/2006/relationships/image" Target="../media/image16.jpg"/><Relationship Id="rId4" Type="http://schemas.openxmlformats.org/officeDocument/2006/relationships/image" Target="../media/image5.jpg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8.jpg"/><Relationship Id="rId5" Type="http://schemas.openxmlformats.org/officeDocument/2006/relationships/image" Target="../media/image7.jpg"/><Relationship Id="rId10" Type="http://schemas.openxmlformats.org/officeDocument/2006/relationships/image" Target="../media/image17.jpg"/><Relationship Id="rId4" Type="http://schemas.openxmlformats.org/officeDocument/2006/relationships/image" Target="../media/image5.jp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85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7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2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9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7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89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53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2022-01-20T08:07:15Z</dcterms:created>
  <dcterms:modified xsi:type="dcterms:W3CDTF">2022-01-20T08:09:33Z</dcterms:modified>
</cp:coreProperties>
</file>