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8" r:id="rId3"/>
    <p:sldId id="260" r:id="rId4"/>
    <p:sldId id="261" r:id="rId5"/>
    <p:sldId id="262" r:id="rId6"/>
    <p:sldId id="263" r:id="rId7"/>
  </p:sldIdLst>
  <p:sldSz cx="12192000" cy="6858000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9" d="100"/>
          <a:sy n="89" d="100"/>
        </p:scale>
        <p:origin x="6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612642169728784"/>
          <c:y val="4.4808048946340988E-2"/>
          <c:w val="0.35069943702689338"/>
          <c:h val="0.8569723238430351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EAE-470E-A5D7-CCA55BE1779F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EAE-470E-A5D7-CCA55BE1779F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AEAE-470E-A5D7-CCA55BE1779F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AEAE-470E-A5D7-CCA55BE1779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3"/>
                <c:pt idx="0">
                  <c:v>На розгляді</c:v>
                </c:pt>
                <c:pt idx="1">
                  <c:v>Задоволено</c:v>
                </c:pt>
                <c:pt idx="2">
                  <c:v>Відмовлено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209</c:v>
                </c:pt>
                <c:pt idx="1">
                  <c:v>28</c:v>
                </c:pt>
                <c:pt idx="2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BB-4DF2-9FD2-0D1040CD34E1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143474587044142"/>
          <c:y val="0.91009555250846197"/>
          <c:w val="0.33966703681270605"/>
          <c:h val="5.49009186416853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C4AA08-7DB1-453E-A0E9-3687DA6EA4A7}" type="doc">
      <dgm:prSet loTypeId="urn:microsoft.com/office/officeart/2008/layout/CircularPictureCallou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8494D4E-5DB0-4D58-869C-EA7CC6E5BAD8}">
      <dgm:prSet custT="1"/>
      <dgm:spPr>
        <a:ln>
          <a:solidFill>
            <a:schemeClr val="bg1">
              <a:lumMod val="95000"/>
            </a:schemeClr>
          </a:solidFill>
        </a:ln>
      </dgm:spPr>
      <dgm:t>
        <a:bodyPr/>
        <a:lstStyle/>
        <a:p>
          <a:r>
            <a:rPr lang="ru-RU" sz="6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rPr>
            <a:t>Бюджет</a:t>
          </a:r>
          <a:endParaRPr lang="ru-RU" sz="60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ahnschrift Condensed" panose="020B0502040204020203" pitchFamily="34" charset="0"/>
          </a:endParaRPr>
        </a:p>
      </dgm:t>
    </dgm:pt>
    <dgm:pt modelId="{C747E5DF-C7BB-4435-B99E-F84343646C77}" type="parTrans" cxnId="{918C221B-4B24-42D3-AEA0-8A0A8DBEE452}">
      <dgm:prSet/>
      <dgm:spPr/>
      <dgm:t>
        <a:bodyPr/>
        <a:lstStyle/>
        <a:p>
          <a:endParaRPr lang="ru-RU"/>
        </a:p>
      </dgm:t>
    </dgm:pt>
    <dgm:pt modelId="{5FFE08D9-6DDA-4C2C-A3F7-362B3261D92D}" type="sibTrans" cxnId="{918C221B-4B24-42D3-AEA0-8A0A8DBEE452}">
      <dgm:prSet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B27AF4AB-3849-4CBE-8937-871FFB5393E0}">
      <dgm:prSet phldrT="[Текст]" custT="1"/>
      <dgm:spPr/>
      <dgm:t>
        <a:bodyPr/>
        <a:lstStyle/>
        <a:p>
          <a:pPr>
            <a:spcAft>
              <a:spcPts val="500"/>
            </a:spcAft>
          </a:pPr>
          <a:r>
            <a:rPr lang="ru-RU" sz="2800" b="0" dirty="0" smtClean="0">
              <a:latin typeface="Bahnschrift" panose="020B0502040204020203" pitchFamily="34" charset="0"/>
            </a:rPr>
            <a:t>28 </a:t>
          </a:r>
          <a:r>
            <a:rPr lang="ru-RU" sz="2800" b="0" dirty="0" err="1" smtClean="0">
              <a:latin typeface="Bahnschrift" panose="020B0502040204020203" pitchFamily="34" charset="0"/>
            </a:rPr>
            <a:t>позовів</a:t>
          </a:r>
          <a:r>
            <a:rPr lang="ru-RU" sz="2800" b="0" dirty="0" smtClean="0">
              <a:latin typeface="Bahnschrift" panose="020B0502040204020203" pitchFamily="34" charset="0"/>
            </a:rPr>
            <a:t> =</a:t>
          </a:r>
        </a:p>
        <a:p>
          <a:pPr>
            <a:spcAft>
              <a:spcPts val="500"/>
            </a:spcAft>
          </a:pPr>
          <a:r>
            <a:rPr lang="ru-RU" sz="2800" b="0" dirty="0" smtClean="0">
              <a:latin typeface="Bahnschrift" panose="020B0502040204020203" pitchFamily="34" charset="0"/>
            </a:rPr>
            <a:t>1 023 469,68 грн</a:t>
          </a:r>
          <a:r>
            <a:rPr lang="ru-RU" sz="3700" dirty="0" smtClean="0">
              <a:latin typeface="Bahnschrift" panose="020B0502040204020203" pitchFamily="34" charset="0"/>
            </a:rPr>
            <a:t>.</a:t>
          </a:r>
          <a:endParaRPr lang="ru-RU" sz="3700" dirty="0">
            <a:latin typeface="Bahnschrift" panose="020B0502040204020203" pitchFamily="34" charset="0"/>
          </a:endParaRPr>
        </a:p>
      </dgm:t>
    </dgm:pt>
    <dgm:pt modelId="{14112100-8171-4CFA-AD5F-91EF4AACFE3A}" type="parTrans" cxnId="{AA15B73D-931A-4216-8675-9E0199452720}">
      <dgm:prSet/>
      <dgm:spPr/>
      <dgm:t>
        <a:bodyPr/>
        <a:lstStyle/>
        <a:p>
          <a:endParaRPr lang="ru-RU"/>
        </a:p>
      </dgm:t>
    </dgm:pt>
    <dgm:pt modelId="{8E0F4C28-6715-4573-9E64-A1FEF6549A62}" type="sibTrans" cxnId="{AA15B73D-931A-4216-8675-9E0199452720}">
      <dgm:prSet/>
      <dgm:spPr>
        <a:blipFill>
          <a:blip xmlns:r="http://schemas.openxmlformats.org/officeDocument/2006/relationships"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A7E4CB30-9C06-469A-9341-21740A9E01F6}">
      <dgm:prSet phldrT="[Текст]" custT="1"/>
      <dgm:spPr/>
      <dgm:t>
        <a:bodyPr/>
        <a:lstStyle/>
        <a:p>
          <a:r>
            <a:rPr lang="ru-RU" sz="2800" dirty="0" smtClean="0">
              <a:latin typeface="Bahnschrift" panose="020B0502040204020203" pitchFamily="34" charset="0"/>
            </a:rPr>
            <a:t>6 </a:t>
          </a:r>
          <a:r>
            <a:rPr lang="ru-RU" sz="2800" dirty="0" err="1" smtClean="0">
              <a:latin typeface="Bahnschrift" panose="020B0502040204020203" pitchFamily="34" charset="0"/>
            </a:rPr>
            <a:t>позовів</a:t>
          </a:r>
          <a:r>
            <a:rPr lang="ru-RU" sz="2800" dirty="0" smtClean="0">
              <a:latin typeface="Bahnschrift" panose="020B0502040204020203" pitchFamily="34" charset="0"/>
            </a:rPr>
            <a:t> = </a:t>
          </a:r>
        </a:p>
        <a:p>
          <a:r>
            <a:rPr lang="ru-RU" sz="2800" dirty="0" smtClean="0">
              <a:latin typeface="Bahnschrift" panose="020B0502040204020203" pitchFamily="34" charset="0"/>
            </a:rPr>
            <a:t>3 389 274,00 грн</a:t>
          </a:r>
          <a:r>
            <a:rPr lang="ru-RU" sz="2800" dirty="0" smtClean="0"/>
            <a:t>.</a:t>
          </a:r>
          <a:endParaRPr lang="ru-RU" sz="2800" dirty="0"/>
        </a:p>
      </dgm:t>
    </dgm:pt>
    <dgm:pt modelId="{B0F094AC-7057-415F-80CF-9420F32A785C}" type="parTrans" cxnId="{BBC21ED3-F678-4517-BADD-1FCEA9CE3F6B}">
      <dgm:prSet/>
      <dgm:spPr/>
      <dgm:t>
        <a:bodyPr/>
        <a:lstStyle/>
        <a:p>
          <a:endParaRPr lang="ru-RU"/>
        </a:p>
      </dgm:t>
    </dgm:pt>
    <dgm:pt modelId="{30617AC5-2D4C-4995-9835-4B5B05718DDE}" type="sibTrans" cxnId="{BBC21ED3-F678-4517-BADD-1FCEA9CE3F6B}">
      <dgm:prSet/>
      <dgm:spPr>
        <a:blipFill>
          <a:blip xmlns:r="http://schemas.openxmlformats.org/officeDocument/2006/relationships"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043A126C-EF8C-44BD-9F98-D31A717A1D70}">
      <dgm:prSet phldrT="[Текст]" custT="1"/>
      <dgm:spPr/>
      <dgm:t>
        <a:bodyPr/>
        <a:lstStyle/>
        <a:p>
          <a:r>
            <a:rPr lang="ru-RU" sz="2800" dirty="0" err="1" smtClean="0">
              <a:latin typeface="Bahnschrift" panose="020B0502040204020203" pitchFamily="34" charset="0"/>
            </a:rPr>
            <a:t>Добровільно</a:t>
          </a:r>
          <a:r>
            <a:rPr lang="ru-RU" sz="2800" dirty="0" smtClean="0">
              <a:latin typeface="Bahnschrift" panose="020B0502040204020203" pitchFamily="34" charset="0"/>
            </a:rPr>
            <a:t> </a:t>
          </a:r>
          <a:r>
            <a:rPr lang="ru-RU" sz="2800" dirty="0" err="1" smtClean="0">
              <a:latin typeface="Bahnschrift" panose="020B0502040204020203" pitchFamily="34" charset="0"/>
            </a:rPr>
            <a:t>відшкодовані</a:t>
          </a:r>
          <a:r>
            <a:rPr lang="ru-RU" sz="2800" dirty="0" smtClean="0">
              <a:latin typeface="Bahnschrift" panose="020B0502040204020203" pitchFamily="34" charset="0"/>
            </a:rPr>
            <a:t> = </a:t>
          </a:r>
          <a:endParaRPr lang="en-US" sz="2800" dirty="0" smtClean="0">
            <a:latin typeface="Bahnschrift" panose="020B0502040204020203" pitchFamily="34" charset="0"/>
          </a:endParaRPr>
        </a:p>
        <a:p>
          <a:r>
            <a:rPr lang="ru-RU" sz="2800" dirty="0" smtClean="0">
              <a:latin typeface="Bahnschrift" panose="020B0502040204020203" pitchFamily="34" charset="0"/>
            </a:rPr>
            <a:t>665 695,61 грн. </a:t>
          </a:r>
          <a:endParaRPr lang="ru-RU" sz="2800" dirty="0">
            <a:latin typeface="Bahnschrift" panose="020B0502040204020203" pitchFamily="34" charset="0"/>
          </a:endParaRPr>
        </a:p>
      </dgm:t>
    </dgm:pt>
    <dgm:pt modelId="{3965DFA0-7600-4A2F-B3FD-9A74D05F3FCF}" type="parTrans" cxnId="{88452AD2-5614-41B7-ACBF-2EE5C73402CF}">
      <dgm:prSet/>
      <dgm:spPr/>
      <dgm:t>
        <a:bodyPr/>
        <a:lstStyle/>
        <a:p>
          <a:endParaRPr lang="ru-RU"/>
        </a:p>
      </dgm:t>
    </dgm:pt>
    <dgm:pt modelId="{ECEDAB85-8D68-4D1C-92FE-C1B388A0CC0A}" type="sibTrans" cxnId="{88452AD2-5614-41B7-ACBF-2EE5C73402CF}">
      <dgm:prSet/>
      <dgm:spPr>
        <a:blipFill>
          <a:blip xmlns:r="http://schemas.openxmlformats.org/officeDocument/2006/relationships"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4BAF4861-B35F-46A0-822F-C7BAC9979C1C}" type="pres">
      <dgm:prSet presAssocID="{AAC4AA08-7DB1-453E-A0E9-3687DA6EA4A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9E2C2BCC-A033-43CD-8721-27FFB2F767D7}" type="pres">
      <dgm:prSet presAssocID="{AAC4AA08-7DB1-453E-A0E9-3687DA6EA4A7}" presName="Name1" presStyleCnt="0"/>
      <dgm:spPr/>
    </dgm:pt>
    <dgm:pt modelId="{CF54B2C3-4FCD-4362-A56F-1E9EA86D50E4}" type="pres">
      <dgm:prSet presAssocID="{5FFE08D9-6DDA-4C2C-A3F7-362B3261D92D}" presName="picture_1" presStyleCnt="0"/>
      <dgm:spPr/>
    </dgm:pt>
    <dgm:pt modelId="{2E2D4054-BD72-41E3-9340-921514B653D2}" type="pres">
      <dgm:prSet presAssocID="{5FFE08D9-6DDA-4C2C-A3F7-362B3261D92D}" presName="pictureRepeatNode" presStyleLbl="alignImgPlace1" presStyleIdx="0" presStyleCnt="4" custLinFactNeighborX="-550" custLinFactNeighborY="-546"/>
      <dgm:spPr/>
      <dgm:t>
        <a:bodyPr/>
        <a:lstStyle/>
        <a:p>
          <a:endParaRPr lang="ru-RU"/>
        </a:p>
      </dgm:t>
    </dgm:pt>
    <dgm:pt modelId="{A4AD1E9A-6248-4EDD-B18E-1C102ADAAD03}" type="pres">
      <dgm:prSet presAssocID="{98494D4E-5DB0-4D58-869C-EA7CC6E5BAD8}" presName="text_1" presStyleLbl="node1" presStyleIdx="0" presStyleCnt="0" custScaleX="103691" custScaleY="69193" custLinFactNeighborX="1876" custLinFactNeighborY="141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E0F882-6680-4602-AA12-C7EAFE83A46A}" type="pres">
      <dgm:prSet presAssocID="{8E0F4C28-6715-4573-9E64-A1FEF6549A62}" presName="picture_2" presStyleCnt="0"/>
      <dgm:spPr/>
    </dgm:pt>
    <dgm:pt modelId="{1B38F694-4790-40CB-99A6-16E37645CB04}" type="pres">
      <dgm:prSet presAssocID="{8E0F4C28-6715-4573-9E64-A1FEF6549A62}" presName="pictureRepeatNode" presStyleLbl="alignImgPlace1" presStyleIdx="1" presStyleCnt="4"/>
      <dgm:spPr/>
      <dgm:t>
        <a:bodyPr/>
        <a:lstStyle/>
        <a:p>
          <a:endParaRPr lang="ru-RU"/>
        </a:p>
      </dgm:t>
    </dgm:pt>
    <dgm:pt modelId="{473200DC-7F6F-452C-B449-29D3DD2FEC77}" type="pres">
      <dgm:prSet presAssocID="{B27AF4AB-3849-4CBE-8937-871FFB5393E0}" presName="line_2" presStyleLbl="parChTrans1D1" presStyleIdx="0" presStyleCnt="3"/>
      <dgm:spPr/>
    </dgm:pt>
    <dgm:pt modelId="{1D4A3B41-88ED-49EE-AED0-15CC82EAFA1A}" type="pres">
      <dgm:prSet presAssocID="{B27AF4AB-3849-4CBE-8937-871FFB5393E0}" presName="textparent_2" presStyleLbl="node1" presStyleIdx="0" presStyleCnt="0"/>
      <dgm:spPr/>
    </dgm:pt>
    <dgm:pt modelId="{0DCF1C7D-4E70-4DA3-97A9-E39E6CEFCA60}" type="pres">
      <dgm:prSet presAssocID="{B27AF4AB-3849-4CBE-8937-871FFB5393E0}" presName="text_2" presStyleLbl="revTx" presStyleIdx="0" presStyleCnt="3" custScaleX="232539" custLinFactNeighborX="-39283" custLinFactNeighborY="70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D98D27-B154-4175-99D7-7A2CC2C12195}" type="pres">
      <dgm:prSet presAssocID="{30617AC5-2D4C-4995-9835-4B5B05718DDE}" presName="picture_3" presStyleCnt="0"/>
      <dgm:spPr/>
    </dgm:pt>
    <dgm:pt modelId="{2577D43A-A221-48E4-AB98-F501D7C6FB10}" type="pres">
      <dgm:prSet presAssocID="{30617AC5-2D4C-4995-9835-4B5B05718DDE}" presName="pictureRepeatNode" presStyleLbl="alignImgPlace1" presStyleIdx="2" presStyleCnt="4"/>
      <dgm:spPr/>
      <dgm:t>
        <a:bodyPr/>
        <a:lstStyle/>
        <a:p>
          <a:endParaRPr lang="ru-RU"/>
        </a:p>
      </dgm:t>
    </dgm:pt>
    <dgm:pt modelId="{DAC2CCAD-05B4-4C54-848B-E7615F538577}" type="pres">
      <dgm:prSet presAssocID="{A7E4CB30-9C06-469A-9341-21740A9E01F6}" presName="line_3" presStyleLbl="parChTrans1D1" presStyleIdx="1" presStyleCnt="3"/>
      <dgm:spPr/>
    </dgm:pt>
    <dgm:pt modelId="{07928A36-F06B-4005-9FBE-89CB2CE968A1}" type="pres">
      <dgm:prSet presAssocID="{A7E4CB30-9C06-469A-9341-21740A9E01F6}" presName="textparent_3" presStyleLbl="node1" presStyleIdx="0" presStyleCnt="0"/>
      <dgm:spPr/>
    </dgm:pt>
    <dgm:pt modelId="{BADB795C-13B5-44BA-A0D5-09F34EC4B566}" type="pres">
      <dgm:prSet presAssocID="{A7E4CB30-9C06-469A-9341-21740A9E01F6}" presName="text_3" presStyleLbl="revTx" presStyleIdx="1" presStyleCnt="3" custScaleX="144947" custLinFactNeighborX="-17151" custLinFactNeighborY="-5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490E36-D022-4C12-911E-7801ABAAD7D1}" type="pres">
      <dgm:prSet presAssocID="{ECEDAB85-8D68-4D1C-92FE-C1B388A0CC0A}" presName="picture_4" presStyleCnt="0"/>
      <dgm:spPr/>
    </dgm:pt>
    <dgm:pt modelId="{B8DB723E-CC3C-4FE3-90B9-9D5B1E1CC346}" type="pres">
      <dgm:prSet presAssocID="{ECEDAB85-8D68-4D1C-92FE-C1B388A0CC0A}" presName="pictureRepeatNode" presStyleLbl="alignImgPlace1" presStyleIdx="3" presStyleCnt="4"/>
      <dgm:spPr/>
      <dgm:t>
        <a:bodyPr/>
        <a:lstStyle/>
        <a:p>
          <a:endParaRPr lang="ru-RU"/>
        </a:p>
      </dgm:t>
    </dgm:pt>
    <dgm:pt modelId="{2EBA852F-EB83-4FE3-829F-CF86C93ED819}" type="pres">
      <dgm:prSet presAssocID="{043A126C-EF8C-44BD-9F98-D31A717A1D70}" presName="line_4" presStyleLbl="parChTrans1D1" presStyleIdx="2" presStyleCnt="3"/>
      <dgm:spPr/>
    </dgm:pt>
    <dgm:pt modelId="{DCC81971-2F97-40E9-8EE7-7CD1FAC8E4A9}" type="pres">
      <dgm:prSet presAssocID="{043A126C-EF8C-44BD-9F98-D31A717A1D70}" presName="textparent_4" presStyleLbl="node1" presStyleIdx="0" presStyleCnt="0"/>
      <dgm:spPr/>
    </dgm:pt>
    <dgm:pt modelId="{E253BB36-5E61-4818-A5B3-CF573DDB0DF6}" type="pres">
      <dgm:prSet presAssocID="{043A126C-EF8C-44BD-9F98-D31A717A1D70}" presName="text_4" presStyleLbl="revTx" presStyleIdx="2" presStyleCnt="3" custScaleX="135795" custLinFactNeighborX="-16194" custLinFactNeighborY="-6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8452AD2-5614-41B7-ACBF-2EE5C73402CF}" srcId="{AAC4AA08-7DB1-453E-A0E9-3687DA6EA4A7}" destId="{043A126C-EF8C-44BD-9F98-D31A717A1D70}" srcOrd="3" destOrd="0" parTransId="{3965DFA0-7600-4A2F-B3FD-9A74D05F3FCF}" sibTransId="{ECEDAB85-8D68-4D1C-92FE-C1B388A0CC0A}"/>
    <dgm:cxn modelId="{1B7D153E-8912-4525-9C96-D45C31BFCE72}" type="presOf" srcId="{30617AC5-2D4C-4995-9835-4B5B05718DDE}" destId="{2577D43A-A221-48E4-AB98-F501D7C6FB10}" srcOrd="0" destOrd="0" presId="urn:microsoft.com/office/officeart/2008/layout/CircularPictureCallout"/>
    <dgm:cxn modelId="{918C221B-4B24-42D3-AEA0-8A0A8DBEE452}" srcId="{AAC4AA08-7DB1-453E-A0E9-3687DA6EA4A7}" destId="{98494D4E-5DB0-4D58-869C-EA7CC6E5BAD8}" srcOrd="0" destOrd="0" parTransId="{C747E5DF-C7BB-4435-B99E-F84343646C77}" sibTransId="{5FFE08D9-6DDA-4C2C-A3F7-362B3261D92D}"/>
    <dgm:cxn modelId="{57AEDCE6-D8A4-4FB0-BBD3-1B4C34EBE0F4}" type="presOf" srcId="{B27AF4AB-3849-4CBE-8937-871FFB5393E0}" destId="{0DCF1C7D-4E70-4DA3-97A9-E39E6CEFCA60}" srcOrd="0" destOrd="0" presId="urn:microsoft.com/office/officeart/2008/layout/CircularPictureCallout"/>
    <dgm:cxn modelId="{AA15B73D-931A-4216-8675-9E0199452720}" srcId="{AAC4AA08-7DB1-453E-A0E9-3687DA6EA4A7}" destId="{B27AF4AB-3849-4CBE-8937-871FFB5393E0}" srcOrd="1" destOrd="0" parTransId="{14112100-8171-4CFA-AD5F-91EF4AACFE3A}" sibTransId="{8E0F4C28-6715-4573-9E64-A1FEF6549A62}"/>
    <dgm:cxn modelId="{A73FC0EA-05E0-4E3F-9102-3788A1DC2328}" type="presOf" srcId="{8E0F4C28-6715-4573-9E64-A1FEF6549A62}" destId="{1B38F694-4790-40CB-99A6-16E37645CB04}" srcOrd="0" destOrd="0" presId="urn:microsoft.com/office/officeart/2008/layout/CircularPictureCallout"/>
    <dgm:cxn modelId="{FB4A5E4B-5A4F-4135-9FCC-6E3ADF91BBBB}" type="presOf" srcId="{A7E4CB30-9C06-469A-9341-21740A9E01F6}" destId="{BADB795C-13B5-44BA-A0D5-09F34EC4B566}" srcOrd="0" destOrd="0" presId="urn:microsoft.com/office/officeart/2008/layout/CircularPictureCallout"/>
    <dgm:cxn modelId="{2D6E36B6-E10C-4A9A-9C27-618CE652B06F}" type="presOf" srcId="{043A126C-EF8C-44BD-9F98-D31A717A1D70}" destId="{E253BB36-5E61-4818-A5B3-CF573DDB0DF6}" srcOrd="0" destOrd="0" presId="urn:microsoft.com/office/officeart/2008/layout/CircularPictureCallout"/>
    <dgm:cxn modelId="{F9BFDD6D-4972-4747-BF47-AC1482187BB8}" type="presOf" srcId="{98494D4E-5DB0-4D58-869C-EA7CC6E5BAD8}" destId="{A4AD1E9A-6248-4EDD-B18E-1C102ADAAD03}" srcOrd="0" destOrd="0" presId="urn:microsoft.com/office/officeart/2008/layout/CircularPictureCallout"/>
    <dgm:cxn modelId="{BBC21ED3-F678-4517-BADD-1FCEA9CE3F6B}" srcId="{AAC4AA08-7DB1-453E-A0E9-3687DA6EA4A7}" destId="{A7E4CB30-9C06-469A-9341-21740A9E01F6}" srcOrd="2" destOrd="0" parTransId="{B0F094AC-7057-415F-80CF-9420F32A785C}" sibTransId="{30617AC5-2D4C-4995-9835-4B5B05718DDE}"/>
    <dgm:cxn modelId="{4AF5D952-0FCF-47E7-98D6-863B32083954}" type="presOf" srcId="{AAC4AA08-7DB1-453E-A0E9-3687DA6EA4A7}" destId="{4BAF4861-B35F-46A0-822F-C7BAC9979C1C}" srcOrd="0" destOrd="0" presId="urn:microsoft.com/office/officeart/2008/layout/CircularPictureCallout"/>
    <dgm:cxn modelId="{81B2C33B-31AE-47DC-8EBE-4552886EC5FD}" type="presOf" srcId="{ECEDAB85-8D68-4D1C-92FE-C1B388A0CC0A}" destId="{B8DB723E-CC3C-4FE3-90B9-9D5B1E1CC346}" srcOrd="0" destOrd="0" presId="urn:microsoft.com/office/officeart/2008/layout/CircularPictureCallout"/>
    <dgm:cxn modelId="{B1AE1EB1-8CD4-4E04-8785-C316C04F9C5F}" type="presOf" srcId="{5FFE08D9-6DDA-4C2C-A3F7-362B3261D92D}" destId="{2E2D4054-BD72-41E3-9340-921514B653D2}" srcOrd="0" destOrd="0" presId="urn:microsoft.com/office/officeart/2008/layout/CircularPictureCallout"/>
    <dgm:cxn modelId="{D7DDC02E-25AE-445D-8FBA-1A788847C247}" type="presParOf" srcId="{4BAF4861-B35F-46A0-822F-C7BAC9979C1C}" destId="{9E2C2BCC-A033-43CD-8721-27FFB2F767D7}" srcOrd="0" destOrd="0" presId="urn:microsoft.com/office/officeart/2008/layout/CircularPictureCallout"/>
    <dgm:cxn modelId="{1A0171D1-029D-4CCE-BA14-97200A827D23}" type="presParOf" srcId="{9E2C2BCC-A033-43CD-8721-27FFB2F767D7}" destId="{CF54B2C3-4FCD-4362-A56F-1E9EA86D50E4}" srcOrd="0" destOrd="0" presId="urn:microsoft.com/office/officeart/2008/layout/CircularPictureCallout"/>
    <dgm:cxn modelId="{6DE0EE06-CC75-42E1-ADA4-2FF143BBA64E}" type="presParOf" srcId="{CF54B2C3-4FCD-4362-A56F-1E9EA86D50E4}" destId="{2E2D4054-BD72-41E3-9340-921514B653D2}" srcOrd="0" destOrd="0" presId="urn:microsoft.com/office/officeart/2008/layout/CircularPictureCallout"/>
    <dgm:cxn modelId="{9B9B2C98-F14E-4F66-A8AC-97C33ADEA312}" type="presParOf" srcId="{9E2C2BCC-A033-43CD-8721-27FFB2F767D7}" destId="{A4AD1E9A-6248-4EDD-B18E-1C102ADAAD03}" srcOrd="1" destOrd="0" presId="urn:microsoft.com/office/officeart/2008/layout/CircularPictureCallout"/>
    <dgm:cxn modelId="{EAD45392-000D-4A5A-8C9B-82839CE5CE46}" type="presParOf" srcId="{9E2C2BCC-A033-43CD-8721-27FFB2F767D7}" destId="{CBE0F882-6680-4602-AA12-C7EAFE83A46A}" srcOrd="2" destOrd="0" presId="urn:microsoft.com/office/officeart/2008/layout/CircularPictureCallout"/>
    <dgm:cxn modelId="{71BD449C-DE0D-4E76-839C-698777CFBAC5}" type="presParOf" srcId="{CBE0F882-6680-4602-AA12-C7EAFE83A46A}" destId="{1B38F694-4790-40CB-99A6-16E37645CB04}" srcOrd="0" destOrd="0" presId="urn:microsoft.com/office/officeart/2008/layout/CircularPictureCallout"/>
    <dgm:cxn modelId="{3489F94E-DEDC-4EBB-BF1E-166EBDC56413}" type="presParOf" srcId="{9E2C2BCC-A033-43CD-8721-27FFB2F767D7}" destId="{473200DC-7F6F-452C-B449-29D3DD2FEC77}" srcOrd="3" destOrd="0" presId="urn:microsoft.com/office/officeart/2008/layout/CircularPictureCallout"/>
    <dgm:cxn modelId="{6870F8E8-7BC5-4C3E-82D1-E8E725532411}" type="presParOf" srcId="{9E2C2BCC-A033-43CD-8721-27FFB2F767D7}" destId="{1D4A3B41-88ED-49EE-AED0-15CC82EAFA1A}" srcOrd="4" destOrd="0" presId="urn:microsoft.com/office/officeart/2008/layout/CircularPictureCallout"/>
    <dgm:cxn modelId="{C3A11CB0-3992-4DDC-9383-9CE2C7B7E7A5}" type="presParOf" srcId="{1D4A3B41-88ED-49EE-AED0-15CC82EAFA1A}" destId="{0DCF1C7D-4E70-4DA3-97A9-E39E6CEFCA60}" srcOrd="0" destOrd="0" presId="urn:microsoft.com/office/officeart/2008/layout/CircularPictureCallout"/>
    <dgm:cxn modelId="{6AC1983E-4541-4931-9382-F611B90C12E7}" type="presParOf" srcId="{9E2C2BCC-A033-43CD-8721-27FFB2F767D7}" destId="{2FD98D27-B154-4175-99D7-7A2CC2C12195}" srcOrd="5" destOrd="0" presId="urn:microsoft.com/office/officeart/2008/layout/CircularPictureCallout"/>
    <dgm:cxn modelId="{EE3DE9DD-C0AA-4B89-9B4A-B6E9ACB61ECF}" type="presParOf" srcId="{2FD98D27-B154-4175-99D7-7A2CC2C12195}" destId="{2577D43A-A221-48E4-AB98-F501D7C6FB10}" srcOrd="0" destOrd="0" presId="urn:microsoft.com/office/officeart/2008/layout/CircularPictureCallout"/>
    <dgm:cxn modelId="{388F0CFD-A170-48E8-A449-A8A1C243F2BB}" type="presParOf" srcId="{9E2C2BCC-A033-43CD-8721-27FFB2F767D7}" destId="{DAC2CCAD-05B4-4C54-848B-E7615F538577}" srcOrd="6" destOrd="0" presId="urn:microsoft.com/office/officeart/2008/layout/CircularPictureCallout"/>
    <dgm:cxn modelId="{2DFA3049-7C37-4264-8853-EEBE9B4C5BCF}" type="presParOf" srcId="{9E2C2BCC-A033-43CD-8721-27FFB2F767D7}" destId="{07928A36-F06B-4005-9FBE-89CB2CE968A1}" srcOrd="7" destOrd="0" presId="urn:microsoft.com/office/officeart/2008/layout/CircularPictureCallout"/>
    <dgm:cxn modelId="{D9E364D5-3CE8-4807-B712-EBC9F5718AB4}" type="presParOf" srcId="{07928A36-F06B-4005-9FBE-89CB2CE968A1}" destId="{BADB795C-13B5-44BA-A0D5-09F34EC4B566}" srcOrd="0" destOrd="0" presId="urn:microsoft.com/office/officeart/2008/layout/CircularPictureCallout"/>
    <dgm:cxn modelId="{5F42A45F-5BE0-4B66-AA42-2961B385555F}" type="presParOf" srcId="{9E2C2BCC-A033-43CD-8721-27FFB2F767D7}" destId="{73490E36-D022-4C12-911E-7801ABAAD7D1}" srcOrd="8" destOrd="0" presId="urn:microsoft.com/office/officeart/2008/layout/CircularPictureCallout"/>
    <dgm:cxn modelId="{42085D00-6B29-43E5-BEA2-F2EB5A59B6F6}" type="presParOf" srcId="{73490E36-D022-4C12-911E-7801ABAAD7D1}" destId="{B8DB723E-CC3C-4FE3-90B9-9D5B1E1CC346}" srcOrd="0" destOrd="0" presId="urn:microsoft.com/office/officeart/2008/layout/CircularPictureCallout"/>
    <dgm:cxn modelId="{CEE712E4-574D-4D2F-8D79-6800758A62A4}" type="presParOf" srcId="{9E2C2BCC-A033-43CD-8721-27FFB2F767D7}" destId="{2EBA852F-EB83-4FE3-829F-CF86C93ED819}" srcOrd="9" destOrd="0" presId="urn:microsoft.com/office/officeart/2008/layout/CircularPictureCallout"/>
    <dgm:cxn modelId="{EDB9A6B8-9F7D-4FAF-BE62-E96F1558CCC7}" type="presParOf" srcId="{9E2C2BCC-A033-43CD-8721-27FFB2F767D7}" destId="{DCC81971-2F97-40E9-8EE7-7CD1FAC8E4A9}" srcOrd="10" destOrd="0" presId="urn:microsoft.com/office/officeart/2008/layout/CircularPictureCallout"/>
    <dgm:cxn modelId="{B3C5D292-B170-4A70-A3DA-0D5564913A67}" type="presParOf" srcId="{DCC81971-2F97-40E9-8EE7-7CD1FAC8E4A9}" destId="{E253BB36-5E61-4818-A5B3-CF573DDB0DF6}" srcOrd="0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DFD736-FC2E-47AE-80D0-0EE4D86C2B63}" type="doc">
      <dgm:prSet loTypeId="urn:microsoft.com/office/officeart/2005/8/layout/equation2" loCatId="relationship" qsTypeId="urn:microsoft.com/office/officeart/2005/8/quickstyle/simple3" qsCatId="simple" csTypeId="urn:microsoft.com/office/officeart/2005/8/colors/accent1_2" csCatId="accent1" phldr="1"/>
      <dgm:spPr/>
    </dgm:pt>
    <dgm:pt modelId="{9B5AC7E0-6969-4DF5-B4A2-D6B09F35437B}">
      <dgm:prSet phldrT="[Текст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algn="l"/>
          <a:r>
            <a:rPr lang="ru-RU" sz="1900" dirty="0" err="1" smtClean="0">
              <a:latin typeface="Bahnschrift Condensed" panose="020B0502040204020203" pitchFamily="34" charset="0"/>
            </a:rPr>
            <a:t>Стягнуті</a:t>
          </a:r>
          <a:r>
            <a:rPr lang="ru-RU" sz="1900" dirty="0" smtClean="0">
              <a:latin typeface="Bahnschrift Condensed" panose="020B0502040204020203" pitchFamily="34" charset="0"/>
            </a:rPr>
            <a:t> в судовому порядку </a:t>
          </a:r>
          <a:r>
            <a:rPr lang="ru-RU" sz="1900" dirty="0" err="1" smtClean="0">
              <a:latin typeface="Bahnschrift Condensed" panose="020B0502040204020203" pitchFamily="34" charset="0"/>
            </a:rPr>
            <a:t>збитки</a:t>
          </a:r>
          <a:r>
            <a:rPr lang="ru-RU" sz="1900" dirty="0" smtClean="0">
              <a:latin typeface="Bahnschrift Condensed" panose="020B0502040204020203" pitchFamily="34" charset="0"/>
            </a:rPr>
            <a:t> на суму</a:t>
          </a:r>
        </a:p>
        <a:p>
          <a:pPr algn="l"/>
          <a:r>
            <a:rPr lang="ru-RU" sz="1900" dirty="0" smtClean="0">
              <a:latin typeface="Bahnschrift Condensed" panose="020B0502040204020203" pitchFamily="34" charset="0"/>
            </a:rPr>
            <a:t> 1 706 188,00 грн</a:t>
          </a:r>
          <a:r>
            <a:rPr lang="ru-RU" sz="1500" dirty="0" smtClean="0"/>
            <a:t>.</a:t>
          </a:r>
          <a:endParaRPr lang="ru-RU" sz="1500" dirty="0"/>
        </a:p>
      </dgm:t>
    </dgm:pt>
    <dgm:pt modelId="{A3F47591-0876-4A16-B41E-4F03BAB33573}" type="parTrans" cxnId="{44744767-A0F0-4679-AA1E-22E3E75BE8F1}">
      <dgm:prSet/>
      <dgm:spPr/>
      <dgm:t>
        <a:bodyPr/>
        <a:lstStyle/>
        <a:p>
          <a:endParaRPr lang="ru-RU"/>
        </a:p>
      </dgm:t>
    </dgm:pt>
    <dgm:pt modelId="{7254D8D6-C059-4263-9403-565C7DBA4E11}" type="sibTrans" cxnId="{44744767-A0F0-4679-AA1E-22E3E75BE8F1}">
      <dgm:prSet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endParaRPr lang="ru-RU"/>
        </a:p>
      </dgm:t>
    </dgm:pt>
    <dgm:pt modelId="{564BC90E-5D88-4977-92E2-8A419E140A68}">
      <dgm:prSet phldrT="[Текст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algn="l"/>
          <a:r>
            <a:rPr lang="ru-RU" sz="1900" dirty="0" smtClean="0">
              <a:latin typeface="Bahnschrift Condensed" panose="020B0502040204020203" pitchFamily="34" charset="0"/>
            </a:rPr>
            <a:t>1 </a:t>
          </a:r>
          <a:r>
            <a:rPr lang="ru-RU" sz="1900" dirty="0" err="1" smtClean="0">
              <a:latin typeface="Bahnschrift Condensed" panose="020B0502040204020203" pitchFamily="34" charset="0"/>
            </a:rPr>
            <a:t>договір</a:t>
          </a:r>
          <a:r>
            <a:rPr lang="ru-RU" sz="1900" dirty="0" smtClean="0">
              <a:latin typeface="Bahnschrift Condensed" panose="020B0502040204020203" pitchFamily="34" charset="0"/>
            </a:rPr>
            <a:t> на суму</a:t>
          </a:r>
        </a:p>
        <a:p>
          <a:pPr algn="l"/>
          <a:r>
            <a:rPr lang="ru-RU" sz="1900" dirty="0" smtClean="0">
              <a:latin typeface="Bahnschrift Condensed" panose="020B0502040204020203" pitchFamily="34" charset="0"/>
            </a:rPr>
            <a:t> 1 301 696,66 </a:t>
          </a:r>
          <a:r>
            <a:rPr lang="ru-RU" sz="1900" dirty="0" err="1" smtClean="0">
              <a:latin typeface="Bahnschrift Condensed" panose="020B0502040204020203" pitchFamily="34" charset="0"/>
            </a:rPr>
            <a:t>грн</a:t>
          </a:r>
          <a:endParaRPr lang="ru-RU" sz="1900" dirty="0">
            <a:latin typeface="Bahnschrift Condensed" panose="020B0502040204020203" pitchFamily="34" charset="0"/>
          </a:endParaRPr>
        </a:p>
      </dgm:t>
    </dgm:pt>
    <dgm:pt modelId="{26C8B290-150A-4B04-8329-10A472AA8E48}" type="parTrans" cxnId="{E7DFA470-6EF0-4B21-9AD6-1C3329D3EAC3}">
      <dgm:prSet/>
      <dgm:spPr/>
      <dgm:t>
        <a:bodyPr/>
        <a:lstStyle/>
        <a:p>
          <a:endParaRPr lang="ru-RU"/>
        </a:p>
      </dgm:t>
    </dgm:pt>
    <dgm:pt modelId="{A0688ADD-9141-48BA-900A-A6DC9DCCAB9A}" type="sibTrans" cxnId="{E7DFA470-6EF0-4B21-9AD6-1C3329D3EAC3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000" dirty="0" smtClean="0">
              <a:solidFill>
                <a:schemeClr val="bg2">
                  <a:lumMod val="25000"/>
                </a:schemeClr>
              </a:solidFill>
              <a:latin typeface="Bahnschrift Condensed" panose="020B0502040204020203" pitchFamily="34" charset="0"/>
            </a:rPr>
            <a:t>Отримав</a:t>
          </a:r>
          <a:endParaRPr lang="en-US" sz="2000" dirty="0" smtClean="0">
            <a:solidFill>
              <a:schemeClr val="bg2">
                <a:lumMod val="25000"/>
              </a:schemeClr>
            </a:solidFill>
            <a:latin typeface="Bahnschrift Condensed" panose="020B0502040204020203" pitchFamily="34" charset="0"/>
          </a:endParaRPr>
        </a:p>
        <a:p>
          <a:pPr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dirty="0"/>
        </a:p>
      </dgm:t>
    </dgm:pt>
    <dgm:pt modelId="{3C5D135E-AE00-4122-90AC-99352DD50B49}">
      <dgm:prSet phldrT="[Текст]"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 sz="4000" dirty="0" smtClean="0"/>
            <a:t>        </a:t>
          </a:r>
        </a:p>
        <a:p>
          <a:endParaRPr lang="ru-RU" sz="4000" dirty="0" smtClean="0"/>
        </a:p>
        <a:p>
          <a:endParaRPr lang="ru-RU" sz="4000" dirty="0" smtClean="0"/>
        </a:p>
        <a:p>
          <a:endParaRPr lang="ru-RU" sz="4000" dirty="0" smtClean="0"/>
        </a:p>
        <a:p>
          <a:r>
            <a:rPr lang="ru-RU" sz="5400" dirty="0" smtClean="0">
              <a:latin typeface="Bahnschrift Condensed" panose="020B0502040204020203" pitchFamily="34" charset="0"/>
            </a:rPr>
            <a:t>Бюджет</a:t>
          </a:r>
        </a:p>
        <a:p>
          <a:endParaRPr lang="ru-RU" sz="4000" dirty="0" smtClean="0"/>
        </a:p>
        <a:p>
          <a:endParaRPr lang="ru-RU" sz="4000" dirty="0"/>
        </a:p>
      </dgm:t>
    </dgm:pt>
    <dgm:pt modelId="{78F879C7-E201-4D94-9B67-7FA086D393C6}" type="parTrans" cxnId="{0BC01A8C-4E81-4FC9-8DA4-7825E1D617B9}">
      <dgm:prSet/>
      <dgm:spPr/>
      <dgm:t>
        <a:bodyPr/>
        <a:lstStyle/>
        <a:p>
          <a:endParaRPr lang="ru-RU"/>
        </a:p>
      </dgm:t>
    </dgm:pt>
    <dgm:pt modelId="{D3108C9E-CB97-4813-87B3-7B8F75D4013A}" type="sibTrans" cxnId="{0BC01A8C-4E81-4FC9-8DA4-7825E1D617B9}">
      <dgm:prSet/>
      <dgm:spPr/>
      <dgm:t>
        <a:bodyPr/>
        <a:lstStyle/>
        <a:p>
          <a:endParaRPr lang="ru-RU"/>
        </a:p>
      </dgm:t>
    </dgm:pt>
    <dgm:pt modelId="{52148900-EE69-4D91-9CAD-7E30D4E4E1DD}" type="pres">
      <dgm:prSet presAssocID="{E3DFD736-FC2E-47AE-80D0-0EE4D86C2B63}" presName="Name0" presStyleCnt="0">
        <dgm:presLayoutVars>
          <dgm:dir/>
          <dgm:resizeHandles val="exact"/>
        </dgm:presLayoutVars>
      </dgm:prSet>
      <dgm:spPr/>
    </dgm:pt>
    <dgm:pt modelId="{F62AE607-1850-44E0-A769-9D949718DB82}" type="pres">
      <dgm:prSet presAssocID="{E3DFD736-FC2E-47AE-80D0-0EE4D86C2B63}" presName="vNodes" presStyleCnt="0"/>
      <dgm:spPr/>
    </dgm:pt>
    <dgm:pt modelId="{BFF41C1C-E1BB-4BF9-B0DB-DB84FE259D2B}" type="pres">
      <dgm:prSet presAssocID="{9B5AC7E0-6969-4DF5-B4A2-D6B09F35437B}" presName="node" presStyleLbl="node1" presStyleIdx="0" presStyleCnt="3" custScaleX="136692" custScaleY="137191" custLinFactY="11661" custLinFactNeighborX="-83034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664A20-A25A-4344-82F4-A199C5B8AF32}" type="pres">
      <dgm:prSet presAssocID="{7254D8D6-C059-4263-9403-565C7DBA4E11}" presName="spacerT" presStyleCnt="0"/>
      <dgm:spPr/>
    </dgm:pt>
    <dgm:pt modelId="{BD0D3912-435A-4A38-A5E4-214C352BE9D6}" type="pres">
      <dgm:prSet presAssocID="{7254D8D6-C059-4263-9403-565C7DBA4E11}" presName="sibTrans" presStyleLbl="sibTrans2D1" presStyleIdx="0" presStyleCnt="2" custAng="390630" custScaleX="129262" custScaleY="58094" custLinFactY="-88151" custLinFactNeighborX="54463" custLinFactNeighborY="-100000"/>
      <dgm:spPr>
        <a:prstGeom prst="rightArrow">
          <a:avLst/>
        </a:prstGeom>
      </dgm:spPr>
      <dgm:t>
        <a:bodyPr/>
        <a:lstStyle/>
        <a:p>
          <a:endParaRPr lang="ru-RU"/>
        </a:p>
      </dgm:t>
    </dgm:pt>
    <dgm:pt modelId="{935E3A26-AB0E-4B5A-B407-4E91ACC66A50}" type="pres">
      <dgm:prSet presAssocID="{7254D8D6-C059-4263-9403-565C7DBA4E11}" presName="spacerB" presStyleCnt="0"/>
      <dgm:spPr/>
    </dgm:pt>
    <dgm:pt modelId="{74C0F30D-FF69-4C09-BDB9-5DE818FDEA34}" type="pres">
      <dgm:prSet presAssocID="{564BC90E-5D88-4977-92E2-8A419E140A68}" presName="node" presStyleLbl="node1" presStyleIdx="1" presStyleCnt="3" custScaleX="106655" custScaleY="105935" custLinFactY="-12339" custLinFactNeighborX="-9891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5C0E33-B50B-490B-90BE-762DBCE4E84B}" type="pres">
      <dgm:prSet presAssocID="{E3DFD736-FC2E-47AE-80D0-0EE4D86C2B63}" presName="sibTransLast" presStyleLbl="sibTrans2D1" presStyleIdx="1" presStyleCnt="2" custAng="20476443" custScaleX="594386" custScaleY="81821" custLinFactX="-100000" custLinFactY="36142" custLinFactNeighborX="-185794" custLinFactNeighborY="100000"/>
      <dgm:spPr/>
      <dgm:t>
        <a:bodyPr/>
        <a:lstStyle/>
        <a:p>
          <a:endParaRPr lang="ru-RU"/>
        </a:p>
      </dgm:t>
    </dgm:pt>
    <dgm:pt modelId="{15DB8674-9007-4C97-97C9-613DF1109147}" type="pres">
      <dgm:prSet presAssocID="{E3DFD736-FC2E-47AE-80D0-0EE4D86C2B63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8BE4BD02-379E-4ECA-99D7-11303758F71E}" type="pres">
      <dgm:prSet presAssocID="{E3DFD736-FC2E-47AE-80D0-0EE4D86C2B63}" presName="lastNode" presStyleLbl="node1" presStyleIdx="2" presStyleCnt="3" custLinFactX="-2338" custLinFactNeighborX="-100000" custLinFactNeighborY="-129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752A6EC-A5E3-48C1-8175-F02E5B5E4689}" type="presOf" srcId="{9B5AC7E0-6969-4DF5-B4A2-D6B09F35437B}" destId="{BFF41C1C-E1BB-4BF9-B0DB-DB84FE259D2B}" srcOrd="0" destOrd="0" presId="urn:microsoft.com/office/officeart/2005/8/layout/equation2"/>
    <dgm:cxn modelId="{AAB07B9A-6420-4E91-9BE3-E17C7D407358}" type="presOf" srcId="{A0688ADD-9141-48BA-900A-A6DC9DCCAB9A}" destId="{585C0E33-B50B-490B-90BE-762DBCE4E84B}" srcOrd="0" destOrd="0" presId="urn:microsoft.com/office/officeart/2005/8/layout/equation2"/>
    <dgm:cxn modelId="{E7DFA470-6EF0-4B21-9AD6-1C3329D3EAC3}" srcId="{E3DFD736-FC2E-47AE-80D0-0EE4D86C2B63}" destId="{564BC90E-5D88-4977-92E2-8A419E140A68}" srcOrd="1" destOrd="0" parTransId="{26C8B290-150A-4B04-8329-10A472AA8E48}" sibTransId="{A0688ADD-9141-48BA-900A-A6DC9DCCAB9A}"/>
    <dgm:cxn modelId="{44744767-A0F0-4679-AA1E-22E3E75BE8F1}" srcId="{E3DFD736-FC2E-47AE-80D0-0EE4D86C2B63}" destId="{9B5AC7E0-6969-4DF5-B4A2-D6B09F35437B}" srcOrd="0" destOrd="0" parTransId="{A3F47591-0876-4A16-B41E-4F03BAB33573}" sibTransId="{7254D8D6-C059-4263-9403-565C7DBA4E11}"/>
    <dgm:cxn modelId="{5EA5E23F-9365-4B40-9609-AECF6103441A}" type="presOf" srcId="{3C5D135E-AE00-4122-90AC-99352DD50B49}" destId="{8BE4BD02-379E-4ECA-99D7-11303758F71E}" srcOrd="0" destOrd="0" presId="urn:microsoft.com/office/officeart/2005/8/layout/equation2"/>
    <dgm:cxn modelId="{312CA745-947F-4930-A5FB-2CE83CC4986F}" type="presOf" srcId="{564BC90E-5D88-4977-92E2-8A419E140A68}" destId="{74C0F30D-FF69-4C09-BDB9-5DE818FDEA34}" srcOrd="0" destOrd="0" presId="urn:microsoft.com/office/officeart/2005/8/layout/equation2"/>
    <dgm:cxn modelId="{0D04AA9A-DBC1-4589-AD13-D68DA9E09283}" type="presOf" srcId="{A0688ADD-9141-48BA-900A-A6DC9DCCAB9A}" destId="{15DB8674-9007-4C97-97C9-613DF1109147}" srcOrd="1" destOrd="0" presId="urn:microsoft.com/office/officeart/2005/8/layout/equation2"/>
    <dgm:cxn modelId="{0BC01A8C-4E81-4FC9-8DA4-7825E1D617B9}" srcId="{E3DFD736-FC2E-47AE-80D0-0EE4D86C2B63}" destId="{3C5D135E-AE00-4122-90AC-99352DD50B49}" srcOrd="2" destOrd="0" parTransId="{78F879C7-E201-4D94-9B67-7FA086D393C6}" sibTransId="{D3108C9E-CB97-4813-87B3-7B8F75D4013A}"/>
    <dgm:cxn modelId="{17EFF70C-FBE1-434A-843F-274945827EDF}" type="presOf" srcId="{7254D8D6-C059-4263-9403-565C7DBA4E11}" destId="{BD0D3912-435A-4A38-A5E4-214C352BE9D6}" srcOrd="0" destOrd="0" presId="urn:microsoft.com/office/officeart/2005/8/layout/equation2"/>
    <dgm:cxn modelId="{AEBDCF2C-54B6-4CB3-88FC-CD4921481206}" type="presOf" srcId="{E3DFD736-FC2E-47AE-80D0-0EE4D86C2B63}" destId="{52148900-EE69-4D91-9CAD-7E30D4E4E1DD}" srcOrd="0" destOrd="0" presId="urn:microsoft.com/office/officeart/2005/8/layout/equation2"/>
    <dgm:cxn modelId="{D4A4D146-4D8E-4355-830D-A4D1B071CCE4}" type="presParOf" srcId="{52148900-EE69-4D91-9CAD-7E30D4E4E1DD}" destId="{F62AE607-1850-44E0-A769-9D949718DB82}" srcOrd="0" destOrd="0" presId="urn:microsoft.com/office/officeart/2005/8/layout/equation2"/>
    <dgm:cxn modelId="{400981A3-5EC0-4AB4-A8B7-DCFB0188015D}" type="presParOf" srcId="{F62AE607-1850-44E0-A769-9D949718DB82}" destId="{BFF41C1C-E1BB-4BF9-B0DB-DB84FE259D2B}" srcOrd="0" destOrd="0" presId="urn:microsoft.com/office/officeart/2005/8/layout/equation2"/>
    <dgm:cxn modelId="{25C9C70C-5A9B-41B6-82B2-A63C85E3F499}" type="presParOf" srcId="{F62AE607-1850-44E0-A769-9D949718DB82}" destId="{39664A20-A25A-4344-82F4-A199C5B8AF32}" srcOrd="1" destOrd="0" presId="urn:microsoft.com/office/officeart/2005/8/layout/equation2"/>
    <dgm:cxn modelId="{68B75DED-F501-4455-814C-7D097026E5DD}" type="presParOf" srcId="{F62AE607-1850-44E0-A769-9D949718DB82}" destId="{BD0D3912-435A-4A38-A5E4-214C352BE9D6}" srcOrd="2" destOrd="0" presId="urn:microsoft.com/office/officeart/2005/8/layout/equation2"/>
    <dgm:cxn modelId="{216E785A-5657-4A87-9012-C5B82FF64F34}" type="presParOf" srcId="{F62AE607-1850-44E0-A769-9D949718DB82}" destId="{935E3A26-AB0E-4B5A-B407-4E91ACC66A50}" srcOrd="3" destOrd="0" presId="urn:microsoft.com/office/officeart/2005/8/layout/equation2"/>
    <dgm:cxn modelId="{F2CD13BD-4A7D-4175-B043-4A8FA5EB8844}" type="presParOf" srcId="{F62AE607-1850-44E0-A769-9D949718DB82}" destId="{74C0F30D-FF69-4C09-BDB9-5DE818FDEA34}" srcOrd="4" destOrd="0" presId="urn:microsoft.com/office/officeart/2005/8/layout/equation2"/>
    <dgm:cxn modelId="{BF979EA5-8C72-4A02-84C7-23E5E3F5F6F3}" type="presParOf" srcId="{52148900-EE69-4D91-9CAD-7E30D4E4E1DD}" destId="{585C0E33-B50B-490B-90BE-762DBCE4E84B}" srcOrd="1" destOrd="0" presId="urn:microsoft.com/office/officeart/2005/8/layout/equation2"/>
    <dgm:cxn modelId="{0C8C39A3-46ED-4CC5-9315-D2BB73617135}" type="presParOf" srcId="{585C0E33-B50B-490B-90BE-762DBCE4E84B}" destId="{15DB8674-9007-4C97-97C9-613DF1109147}" srcOrd="0" destOrd="0" presId="urn:microsoft.com/office/officeart/2005/8/layout/equation2"/>
    <dgm:cxn modelId="{B8002731-E645-4268-8C91-7C8D33C9519F}" type="presParOf" srcId="{52148900-EE69-4D91-9CAD-7E30D4E4E1DD}" destId="{8BE4BD02-379E-4ECA-99D7-11303758F71E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684DF09-FBC3-4291-BC0D-8F80CE8C7AB0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97EB747-1E6F-4630-9A25-F6DC62CA18F8}">
      <dgm:prSet phldrT="[Текст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>
              <a:latin typeface="Bahnschrift Condensed" panose="020B0502040204020203" pitchFamily="34" charset="0"/>
            </a:rPr>
            <a:t>       </a:t>
          </a:r>
          <a:r>
            <a:rPr lang="ru-RU" dirty="0" err="1" smtClean="0">
              <a:latin typeface="Bahnschrift Condensed" panose="020B0502040204020203" pitchFamily="34" charset="0"/>
            </a:rPr>
            <a:t>Заява</a:t>
          </a:r>
          <a:endParaRPr lang="ru-RU" dirty="0">
            <a:latin typeface="Bahnschrift Condensed" panose="020B0502040204020203" pitchFamily="34" charset="0"/>
          </a:endParaRPr>
        </a:p>
      </dgm:t>
    </dgm:pt>
    <dgm:pt modelId="{EAF576ED-A748-4D35-BAC9-C7F6C4D22434}" type="parTrans" cxnId="{AB4E96EF-1660-4CE1-BEFC-37ACF36B5037}">
      <dgm:prSet/>
      <dgm:spPr/>
      <dgm:t>
        <a:bodyPr/>
        <a:lstStyle/>
        <a:p>
          <a:endParaRPr lang="ru-RU"/>
        </a:p>
      </dgm:t>
    </dgm:pt>
    <dgm:pt modelId="{BEFE1AD6-AB58-449C-8123-413E7BB6E990}" type="sibTrans" cxnId="{AB4E96EF-1660-4CE1-BEFC-37ACF36B5037}">
      <dgm:prSet/>
      <dgm:spPr/>
      <dgm:t>
        <a:bodyPr/>
        <a:lstStyle/>
        <a:p>
          <a:endParaRPr lang="ru-RU"/>
        </a:p>
      </dgm:t>
    </dgm:pt>
    <dgm:pt modelId="{942751AA-9D08-4AAD-9691-31AA0E45D859}">
      <dgm:prSet phldrT="[Текст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>
              <a:latin typeface="Bahnschrift Condensed" panose="020B0502040204020203" pitchFamily="34" charset="0"/>
            </a:rPr>
            <a:t>        Подано-18</a:t>
          </a:r>
          <a:endParaRPr lang="ru-RU" dirty="0">
            <a:latin typeface="Bahnschrift Condensed" panose="020B0502040204020203" pitchFamily="34" charset="0"/>
          </a:endParaRPr>
        </a:p>
      </dgm:t>
    </dgm:pt>
    <dgm:pt modelId="{7295EA1E-5F40-4D10-9588-08E18AD905DE}" type="parTrans" cxnId="{BAFE9E16-B2A9-4A9E-BB92-4714B6BDCC2D}">
      <dgm:prSet/>
      <dgm:spPr/>
      <dgm:t>
        <a:bodyPr/>
        <a:lstStyle/>
        <a:p>
          <a:endParaRPr lang="ru-RU"/>
        </a:p>
      </dgm:t>
    </dgm:pt>
    <dgm:pt modelId="{DE82DD86-6197-46F9-AADF-C411F1769771}" type="sibTrans" cxnId="{BAFE9E16-B2A9-4A9E-BB92-4714B6BDCC2D}">
      <dgm:prSet/>
      <dgm:spPr/>
      <dgm:t>
        <a:bodyPr/>
        <a:lstStyle/>
        <a:p>
          <a:endParaRPr lang="ru-RU"/>
        </a:p>
      </dgm:t>
    </dgm:pt>
    <dgm:pt modelId="{88218963-E362-4021-B7AA-1DCD4D62D199}">
      <dgm:prSet phldrT="[Текст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>
              <a:latin typeface="Bahnschrift Condensed" panose="020B0502040204020203" pitchFamily="34" charset="0"/>
            </a:rPr>
            <a:t>       </a:t>
          </a:r>
          <a:r>
            <a:rPr lang="ru-RU" dirty="0" smtClean="0">
              <a:latin typeface="Bahnschrift Condensed" panose="020B0502040204020203" pitchFamily="34" charset="0"/>
            </a:rPr>
            <a:t>Задоволено-7 (9 об</a:t>
          </a:r>
          <a:r>
            <a:rPr lang="en-US" dirty="0" smtClean="0">
              <a:latin typeface="Bahnschrift Condensed" panose="020B0502040204020203" pitchFamily="34" charset="0"/>
            </a:rPr>
            <a:t>`</a:t>
          </a:r>
          <a:r>
            <a:rPr lang="ru-RU" dirty="0" err="1" smtClean="0">
              <a:latin typeface="Bahnschrift Condensed" panose="020B0502040204020203" pitchFamily="34" charset="0"/>
            </a:rPr>
            <a:t>єктів</a:t>
          </a:r>
          <a:r>
            <a:rPr lang="ru-RU" dirty="0" smtClean="0">
              <a:latin typeface="Bahnschrift Condensed" panose="020B0502040204020203" pitchFamily="34" charset="0"/>
            </a:rPr>
            <a:t>)</a:t>
          </a:r>
          <a:endParaRPr lang="ru-RU" dirty="0">
            <a:latin typeface="Bahnschrift Condensed" panose="020B0502040204020203" pitchFamily="34" charset="0"/>
          </a:endParaRPr>
        </a:p>
      </dgm:t>
    </dgm:pt>
    <dgm:pt modelId="{BF3268F5-73BB-4889-8B7A-63B34F3D36C3}" type="parTrans" cxnId="{3A322800-E9A2-4AAA-B65A-5EA5DAE40126}">
      <dgm:prSet/>
      <dgm:spPr/>
      <dgm:t>
        <a:bodyPr/>
        <a:lstStyle/>
        <a:p>
          <a:endParaRPr lang="ru-RU"/>
        </a:p>
      </dgm:t>
    </dgm:pt>
    <dgm:pt modelId="{998A94A9-6C90-44A0-82C1-2CD32D82B74A}" type="sibTrans" cxnId="{3A322800-E9A2-4AAA-B65A-5EA5DAE40126}">
      <dgm:prSet/>
      <dgm:spPr/>
      <dgm:t>
        <a:bodyPr/>
        <a:lstStyle/>
        <a:p>
          <a:endParaRPr lang="ru-RU"/>
        </a:p>
      </dgm:t>
    </dgm:pt>
    <dgm:pt modelId="{2C277329-2867-4109-B622-05E837D224FA}" type="pres">
      <dgm:prSet presAssocID="{8684DF09-FBC3-4291-BC0D-8F80CE8C7AB0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1281DD0-4751-4B62-A4F7-D4F3648E1211}" type="pres">
      <dgm:prSet presAssocID="{8684DF09-FBC3-4291-BC0D-8F80CE8C7AB0}" presName="dummyMaxCanvas" presStyleCnt="0">
        <dgm:presLayoutVars/>
      </dgm:prSet>
      <dgm:spPr/>
    </dgm:pt>
    <dgm:pt modelId="{631CFA6C-07CE-4401-B5CC-725B3A364187}" type="pres">
      <dgm:prSet presAssocID="{8684DF09-FBC3-4291-BC0D-8F80CE8C7AB0}" presName="ThreeNodes_1" presStyleLbl="node1" presStyleIdx="0" presStyleCnt="3" custLinFactNeighborX="3986" custLinFactNeighborY="-27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F7FA05-521D-4944-A0CB-360CD7B9BC5F}" type="pres">
      <dgm:prSet presAssocID="{8684DF09-FBC3-4291-BC0D-8F80CE8C7AB0}" presName="ThreeNodes_2" presStyleLbl="node1" presStyleIdx="1" presStyleCnt="3" custLinFactNeighborX="0" custLinFactNeighborY="-18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744EC4-154C-4C42-9D29-7F2C37830A4E}" type="pres">
      <dgm:prSet presAssocID="{8684DF09-FBC3-4291-BC0D-8F80CE8C7AB0}" presName="ThreeNodes_3" presStyleLbl="node1" presStyleIdx="2" presStyleCnt="3" custLinFactNeighborX="-3454" custLinFactNeighborY="9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CF3B61-375D-4078-ACC0-C2FEC0BA5F12}" type="pres">
      <dgm:prSet presAssocID="{8684DF09-FBC3-4291-BC0D-8F80CE8C7AB0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27A153-9774-4E2A-B578-C4D87B72EB58}" type="pres">
      <dgm:prSet presAssocID="{8684DF09-FBC3-4291-BC0D-8F80CE8C7AB0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4AEA40-9E80-448B-A4D4-6A09E406A551}" type="pres">
      <dgm:prSet presAssocID="{8684DF09-FBC3-4291-BC0D-8F80CE8C7AB0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76CED8-16BC-416C-8DF5-DAD585EE6552}" type="pres">
      <dgm:prSet presAssocID="{8684DF09-FBC3-4291-BC0D-8F80CE8C7AB0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5FCE47-5270-4E92-B393-655ACECA011E}" type="pres">
      <dgm:prSet presAssocID="{8684DF09-FBC3-4291-BC0D-8F80CE8C7AB0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3AB23B8-A8A6-49E3-A5D7-F7A7D96DE386}" type="presOf" srcId="{BEFE1AD6-AB58-449C-8123-413E7BB6E990}" destId="{84CF3B61-375D-4078-ACC0-C2FEC0BA5F12}" srcOrd="0" destOrd="0" presId="urn:microsoft.com/office/officeart/2005/8/layout/vProcess5"/>
    <dgm:cxn modelId="{AE1332BA-D37B-4EEB-8BAB-8F45E735C2D2}" type="presOf" srcId="{942751AA-9D08-4AAD-9691-31AA0E45D859}" destId="{42F7FA05-521D-4944-A0CB-360CD7B9BC5F}" srcOrd="0" destOrd="0" presId="urn:microsoft.com/office/officeart/2005/8/layout/vProcess5"/>
    <dgm:cxn modelId="{3A322800-E9A2-4AAA-B65A-5EA5DAE40126}" srcId="{8684DF09-FBC3-4291-BC0D-8F80CE8C7AB0}" destId="{88218963-E362-4021-B7AA-1DCD4D62D199}" srcOrd="2" destOrd="0" parTransId="{BF3268F5-73BB-4889-8B7A-63B34F3D36C3}" sibTransId="{998A94A9-6C90-44A0-82C1-2CD32D82B74A}"/>
    <dgm:cxn modelId="{9C44F9E9-0F7E-4A07-A437-57FAEC682F1C}" type="presOf" srcId="{88218963-E362-4021-B7AA-1DCD4D62D199}" destId="{4C5FCE47-5270-4E92-B393-655ACECA011E}" srcOrd="1" destOrd="0" presId="urn:microsoft.com/office/officeart/2005/8/layout/vProcess5"/>
    <dgm:cxn modelId="{BCDFD524-667D-4359-B4FA-2094F17E885F}" type="presOf" srcId="{D97EB747-1E6F-4630-9A25-F6DC62CA18F8}" destId="{DE4AEA40-9E80-448B-A4D4-6A09E406A551}" srcOrd="1" destOrd="0" presId="urn:microsoft.com/office/officeart/2005/8/layout/vProcess5"/>
    <dgm:cxn modelId="{AB4E96EF-1660-4CE1-BEFC-37ACF36B5037}" srcId="{8684DF09-FBC3-4291-BC0D-8F80CE8C7AB0}" destId="{D97EB747-1E6F-4630-9A25-F6DC62CA18F8}" srcOrd="0" destOrd="0" parTransId="{EAF576ED-A748-4D35-BAC9-C7F6C4D22434}" sibTransId="{BEFE1AD6-AB58-449C-8123-413E7BB6E990}"/>
    <dgm:cxn modelId="{CFA5B6CA-7036-4641-8110-052FB0D0E012}" type="presOf" srcId="{88218963-E362-4021-B7AA-1DCD4D62D199}" destId="{22744EC4-154C-4C42-9D29-7F2C37830A4E}" srcOrd="0" destOrd="0" presId="urn:microsoft.com/office/officeart/2005/8/layout/vProcess5"/>
    <dgm:cxn modelId="{B457F0E5-5C3C-40B7-B8A9-3B8AEA5A055F}" type="presOf" srcId="{DE82DD86-6197-46F9-AADF-C411F1769771}" destId="{7A27A153-9774-4E2A-B578-C4D87B72EB58}" srcOrd="0" destOrd="0" presId="urn:microsoft.com/office/officeart/2005/8/layout/vProcess5"/>
    <dgm:cxn modelId="{BAFE9E16-B2A9-4A9E-BB92-4714B6BDCC2D}" srcId="{8684DF09-FBC3-4291-BC0D-8F80CE8C7AB0}" destId="{942751AA-9D08-4AAD-9691-31AA0E45D859}" srcOrd="1" destOrd="0" parTransId="{7295EA1E-5F40-4D10-9588-08E18AD905DE}" sibTransId="{DE82DD86-6197-46F9-AADF-C411F1769771}"/>
    <dgm:cxn modelId="{4A5C31AB-ED91-4EFD-A778-8AA4C1018078}" type="presOf" srcId="{8684DF09-FBC3-4291-BC0D-8F80CE8C7AB0}" destId="{2C277329-2867-4109-B622-05E837D224FA}" srcOrd="0" destOrd="0" presId="urn:microsoft.com/office/officeart/2005/8/layout/vProcess5"/>
    <dgm:cxn modelId="{2244408C-8407-4945-9F99-FC1DC29BD2EC}" type="presOf" srcId="{D97EB747-1E6F-4630-9A25-F6DC62CA18F8}" destId="{631CFA6C-07CE-4401-B5CC-725B3A364187}" srcOrd="0" destOrd="0" presId="urn:microsoft.com/office/officeart/2005/8/layout/vProcess5"/>
    <dgm:cxn modelId="{AD9D22ED-72B2-4336-80F3-500F45519F03}" type="presOf" srcId="{942751AA-9D08-4AAD-9691-31AA0E45D859}" destId="{D776CED8-16BC-416C-8DF5-DAD585EE6552}" srcOrd="1" destOrd="0" presId="urn:microsoft.com/office/officeart/2005/8/layout/vProcess5"/>
    <dgm:cxn modelId="{91A375E0-0732-4544-B919-1E526E6D91E9}" type="presParOf" srcId="{2C277329-2867-4109-B622-05E837D224FA}" destId="{F1281DD0-4751-4B62-A4F7-D4F3648E1211}" srcOrd="0" destOrd="0" presId="urn:microsoft.com/office/officeart/2005/8/layout/vProcess5"/>
    <dgm:cxn modelId="{EBE6C594-49F6-4269-8A61-C930A46C15F9}" type="presParOf" srcId="{2C277329-2867-4109-B622-05E837D224FA}" destId="{631CFA6C-07CE-4401-B5CC-725B3A364187}" srcOrd="1" destOrd="0" presId="urn:microsoft.com/office/officeart/2005/8/layout/vProcess5"/>
    <dgm:cxn modelId="{A9A07E6D-824A-4A19-8028-2AC4D27C0838}" type="presParOf" srcId="{2C277329-2867-4109-B622-05E837D224FA}" destId="{42F7FA05-521D-4944-A0CB-360CD7B9BC5F}" srcOrd="2" destOrd="0" presId="urn:microsoft.com/office/officeart/2005/8/layout/vProcess5"/>
    <dgm:cxn modelId="{AD527990-8C35-4A91-8A5C-005797E84D32}" type="presParOf" srcId="{2C277329-2867-4109-B622-05E837D224FA}" destId="{22744EC4-154C-4C42-9D29-7F2C37830A4E}" srcOrd="3" destOrd="0" presId="urn:microsoft.com/office/officeart/2005/8/layout/vProcess5"/>
    <dgm:cxn modelId="{FF15E097-AA4C-44E1-A12F-36BD429C6444}" type="presParOf" srcId="{2C277329-2867-4109-B622-05E837D224FA}" destId="{84CF3B61-375D-4078-ACC0-C2FEC0BA5F12}" srcOrd="4" destOrd="0" presId="urn:microsoft.com/office/officeart/2005/8/layout/vProcess5"/>
    <dgm:cxn modelId="{A4F44CCE-E48D-4995-929B-70989E28263B}" type="presParOf" srcId="{2C277329-2867-4109-B622-05E837D224FA}" destId="{7A27A153-9774-4E2A-B578-C4D87B72EB58}" srcOrd="5" destOrd="0" presId="urn:microsoft.com/office/officeart/2005/8/layout/vProcess5"/>
    <dgm:cxn modelId="{66BFBD52-58DC-40DA-80CF-4835DE3B7FB5}" type="presParOf" srcId="{2C277329-2867-4109-B622-05E837D224FA}" destId="{DE4AEA40-9E80-448B-A4D4-6A09E406A551}" srcOrd="6" destOrd="0" presId="urn:microsoft.com/office/officeart/2005/8/layout/vProcess5"/>
    <dgm:cxn modelId="{CB53E3D3-527D-468C-9F2E-EEF9170C1978}" type="presParOf" srcId="{2C277329-2867-4109-B622-05E837D224FA}" destId="{D776CED8-16BC-416C-8DF5-DAD585EE6552}" srcOrd="7" destOrd="0" presId="urn:microsoft.com/office/officeart/2005/8/layout/vProcess5"/>
    <dgm:cxn modelId="{CA4816F5-1D79-40D8-A353-C76BB4526A2E}" type="presParOf" srcId="{2C277329-2867-4109-B622-05E837D224FA}" destId="{4C5FCE47-5270-4E92-B393-655ACECA011E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C637EAB-C992-4087-A405-19E3F06F1D5C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7F0BA67-C141-4495-B084-05F5B92CAED4}">
      <dgm:prSet phldrT="[Текст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>
              <a:latin typeface="Bahnschrift" panose="020B0502040204020203" pitchFamily="34" charset="0"/>
            </a:rPr>
            <a:t>7 455 524,22 грн.- направлено на </a:t>
          </a:r>
          <a:r>
            <a:rPr lang="ru-RU" dirty="0" err="1" smtClean="0">
              <a:latin typeface="Bahnschrift" panose="020B0502040204020203" pitchFamily="34" charset="0"/>
            </a:rPr>
            <a:t>примусове</a:t>
          </a:r>
          <a:r>
            <a:rPr lang="ru-RU" dirty="0" smtClean="0">
              <a:latin typeface="Bahnschrift" panose="020B0502040204020203" pitchFamily="34" charset="0"/>
            </a:rPr>
            <a:t> </a:t>
          </a:r>
          <a:r>
            <a:rPr lang="ru-RU" dirty="0" err="1" smtClean="0">
              <a:latin typeface="Bahnschrift" panose="020B0502040204020203" pitchFamily="34" charset="0"/>
            </a:rPr>
            <a:t>виконання</a:t>
          </a:r>
          <a:endParaRPr lang="ru-RU" dirty="0">
            <a:latin typeface="Bahnschrift" panose="020B0502040204020203" pitchFamily="34" charset="0"/>
          </a:endParaRPr>
        </a:p>
      </dgm:t>
    </dgm:pt>
    <dgm:pt modelId="{F928F087-2753-428A-9FFB-06A6C8E74EC9}" type="parTrans" cxnId="{11B38F72-30C0-46F8-96D0-8C0E9504C4CE}">
      <dgm:prSet/>
      <dgm:spPr/>
      <dgm:t>
        <a:bodyPr/>
        <a:lstStyle/>
        <a:p>
          <a:endParaRPr lang="ru-RU"/>
        </a:p>
      </dgm:t>
    </dgm:pt>
    <dgm:pt modelId="{01287025-7A8A-4F72-9CF0-F51AA453EFA6}" type="sibTrans" cxnId="{11B38F72-30C0-46F8-96D0-8C0E9504C4CE}">
      <dgm:prSet/>
      <dgm:spPr/>
      <dgm:t>
        <a:bodyPr/>
        <a:lstStyle/>
        <a:p>
          <a:endParaRPr lang="ru-RU"/>
        </a:p>
      </dgm:t>
    </dgm:pt>
    <dgm:pt modelId="{F9F50BA7-67A3-45DB-B802-966CD076EDF0}">
      <dgm:prSet phldrT="[Текст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>
              <a:latin typeface="Bahnschrift" panose="020B0502040204020203" pitchFamily="34" charset="0"/>
            </a:rPr>
            <a:t>1 810 649,22 грн. – </a:t>
          </a:r>
          <a:r>
            <a:rPr lang="ru-RU" dirty="0" err="1" smtClean="0">
              <a:latin typeface="Bahnschrift" panose="020B0502040204020203" pitchFamily="34" charset="0"/>
            </a:rPr>
            <a:t>стягнуто</a:t>
          </a:r>
          <a:r>
            <a:rPr lang="ru-RU" dirty="0" smtClean="0">
              <a:latin typeface="Bahnschrift" panose="020B0502040204020203" pitchFamily="34" charset="0"/>
            </a:rPr>
            <a:t> органами ДВС</a:t>
          </a:r>
          <a:endParaRPr lang="ru-RU" dirty="0">
            <a:latin typeface="Bahnschrift" panose="020B0502040204020203" pitchFamily="34" charset="0"/>
          </a:endParaRPr>
        </a:p>
      </dgm:t>
    </dgm:pt>
    <dgm:pt modelId="{1960DF79-BEF3-4926-B257-EDEAF50055BC}" type="parTrans" cxnId="{1B47E784-E554-4CFF-8B12-64370FE8CD8C}">
      <dgm:prSet/>
      <dgm:spPr/>
      <dgm:t>
        <a:bodyPr/>
        <a:lstStyle/>
        <a:p>
          <a:endParaRPr lang="ru-RU"/>
        </a:p>
      </dgm:t>
    </dgm:pt>
    <dgm:pt modelId="{CF08657A-65A8-4020-94C8-7AC0D006CE78}" type="sibTrans" cxnId="{1B47E784-E554-4CFF-8B12-64370FE8CD8C}">
      <dgm:prSet/>
      <dgm:spPr/>
      <dgm:t>
        <a:bodyPr/>
        <a:lstStyle/>
        <a:p>
          <a:endParaRPr lang="ru-RU"/>
        </a:p>
      </dgm:t>
    </dgm:pt>
    <dgm:pt modelId="{58094C81-5487-49ED-8584-047EF4E794D2}">
      <dgm:prSet phldrT="[Текст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>
              <a:latin typeface="Bahnschrift" panose="020B0502040204020203" pitchFamily="34" charset="0"/>
            </a:rPr>
            <a:t>809 687 702,34 грн. – </a:t>
          </a:r>
          <a:r>
            <a:rPr lang="ru-RU" dirty="0" err="1" smtClean="0">
              <a:latin typeface="Bahnschrift" panose="020B0502040204020203" pitchFamily="34" charset="0"/>
            </a:rPr>
            <a:t>повернено</a:t>
          </a:r>
          <a:r>
            <a:rPr lang="ru-RU" dirty="0" smtClean="0">
              <a:latin typeface="Bahnschrift" panose="020B0502040204020203" pitchFamily="34" charset="0"/>
            </a:rPr>
            <a:t> у </a:t>
          </a:r>
          <a:r>
            <a:rPr lang="ru-RU" dirty="0" err="1" smtClean="0">
              <a:latin typeface="Bahnschrift" panose="020B0502040204020203" pitchFamily="34" charset="0"/>
            </a:rPr>
            <a:t>комунальну</a:t>
          </a:r>
          <a:r>
            <a:rPr lang="ru-RU" dirty="0" smtClean="0">
              <a:latin typeface="Bahnschrift" panose="020B0502040204020203" pitchFamily="34" charset="0"/>
            </a:rPr>
            <a:t> </a:t>
          </a:r>
          <a:r>
            <a:rPr lang="ru-RU" dirty="0" err="1" smtClean="0">
              <a:latin typeface="Bahnschrift" panose="020B0502040204020203" pitchFamily="34" charset="0"/>
            </a:rPr>
            <a:t>власність</a:t>
          </a:r>
          <a:endParaRPr lang="ru-RU" dirty="0">
            <a:latin typeface="Bahnschrift" panose="020B0502040204020203" pitchFamily="34" charset="0"/>
          </a:endParaRPr>
        </a:p>
      </dgm:t>
    </dgm:pt>
    <dgm:pt modelId="{A07D92BD-B6CE-47FF-AF63-828B33A18845}" type="parTrans" cxnId="{C3902C6F-3BE9-4D10-85F6-619B0B33B220}">
      <dgm:prSet/>
      <dgm:spPr/>
      <dgm:t>
        <a:bodyPr/>
        <a:lstStyle/>
        <a:p>
          <a:endParaRPr lang="ru-RU"/>
        </a:p>
      </dgm:t>
    </dgm:pt>
    <dgm:pt modelId="{78D369D7-CAB4-4706-931A-C6ABFF63335D}" type="sibTrans" cxnId="{C3902C6F-3BE9-4D10-85F6-619B0B33B220}">
      <dgm:prSet/>
      <dgm:spPr/>
      <dgm:t>
        <a:bodyPr/>
        <a:lstStyle/>
        <a:p>
          <a:endParaRPr lang="ru-RU"/>
        </a:p>
      </dgm:t>
    </dgm:pt>
    <dgm:pt modelId="{D922CC70-129F-4895-9842-1ACFFAB4B94B}" type="pres">
      <dgm:prSet presAssocID="{7C637EAB-C992-4087-A405-19E3F06F1D5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4B284D99-D261-4953-AF4A-7D591CFAB8D6}" type="pres">
      <dgm:prSet presAssocID="{7C637EAB-C992-4087-A405-19E3F06F1D5C}" presName="Name1" presStyleCnt="0"/>
      <dgm:spPr/>
    </dgm:pt>
    <dgm:pt modelId="{74BB5C40-20B2-4537-A6B4-C0A75BF386AE}" type="pres">
      <dgm:prSet presAssocID="{7C637EAB-C992-4087-A405-19E3F06F1D5C}" presName="cycle" presStyleCnt="0"/>
      <dgm:spPr/>
    </dgm:pt>
    <dgm:pt modelId="{D2E24D30-B779-4399-84A8-0F6DC7B48614}" type="pres">
      <dgm:prSet presAssocID="{7C637EAB-C992-4087-A405-19E3F06F1D5C}" presName="srcNode" presStyleLbl="node1" presStyleIdx="0" presStyleCnt="3"/>
      <dgm:spPr/>
    </dgm:pt>
    <dgm:pt modelId="{CF505BDF-37FA-484C-8E01-AA52F1E57118}" type="pres">
      <dgm:prSet presAssocID="{7C637EAB-C992-4087-A405-19E3F06F1D5C}" presName="conn" presStyleLbl="parChTrans1D2" presStyleIdx="0" presStyleCnt="1"/>
      <dgm:spPr/>
      <dgm:t>
        <a:bodyPr/>
        <a:lstStyle/>
        <a:p>
          <a:endParaRPr lang="ru-RU"/>
        </a:p>
      </dgm:t>
    </dgm:pt>
    <dgm:pt modelId="{4353A824-53D2-42D1-8B69-03E91F0C1B36}" type="pres">
      <dgm:prSet presAssocID="{7C637EAB-C992-4087-A405-19E3F06F1D5C}" presName="extraNode" presStyleLbl="node1" presStyleIdx="0" presStyleCnt="3"/>
      <dgm:spPr/>
    </dgm:pt>
    <dgm:pt modelId="{50007F12-7AF6-4700-A72E-A8A595B11AAB}" type="pres">
      <dgm:prSet presAssocID="{7C637EAB-C992-4087-A405-19E3F06F1D5C}" presName="dstNode" presStyleLbl="node1" presStyleIdx="0" presStyleCnt="3"/>
      <dgm:spPr/>
    </dgm:pt>
    <dgm:pt modelId="{DC5F02B9-EA6D-4F5D-AB13-F1E0A10BAFF1}" type="pres">
      <dgm:prSet presAssocID="{87F0BA67-C141-4495-B084-05F5B92CAED4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252FAC-0ACD-4B14-ABEE-80E20CB62BE2}" type="pres">
      <dgm:prSet presAssocID="{87F0BA67-C141-4495-B084-05F5B92CAED4}" presName="accent_1" presStyleCnt="0"/>
      <dgm:spPr/>
    </dgm:pt>
    <dgm:pt modelId="{20E13789-66BE-4FEB-8407-AE6D53E4E867}" type="pres">
      <dgm:prSet presAssocID="{87F0BA67-C141-4495-B084-05F5B92CAED4}" presName="accentRepeatNode" presStyleLbl="solidFgAcc1" presStyleIdx="0" presStyleCnt="3"/>
      <dgm:spPr/>
    </dgm:pt>
    <dgm:pt modelId="{37E41658-C706-45AB-8403-DF8A277F1ECB}" type="pres">
      <dgm:prSet presAssocID="{F9F50BA7-67A3-45DB-B802-966CD076EDF0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E66E42-9404-4B84-862B-F6F3A997D96E}" type="pres">
      <dgm:prSet presAssocID="{F9F50BA7-67A3-45DB-B802-966CD076EDF0}" presName="accent_2" presStyleCnt="0"/>
      <dgm:spPr/>
    </dgm:pt>
    <dgm:pt modelId="{BB84CBED-DE03-49D5-A9D4-4BB944210F7D}" type="pres">
      <dgm:prSet presAssocID="{F9F50BA7-67A3-45DB-B802-966CD076EDF0}" presName="accentRepeatNode" presStyleLbl="solidFgAcc1" presStyleIdx="1" presStyleCnt="3"/>
      <dgm:spPr/>
    </dgm:pt>
    <dgm:pt modelId="{09B5409A-C87E-4C6C-AA59-4840346D15FB}" type="pres">
      <dgm:prSet presAssocID="{58094C81-5487-49ED-8584-047EF4E794D2}" presName="text_3" presStyleLbl="node1" presStyleIdx="2" presStyleCnt="3" custLinFactNeighborX="-358" custLinFactNeighborY="122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BF024B-ACD3-4F8F-94F4-BED7C07D1869}" type="pres">
      <dgm:prSet presAssocID="{58094C81-5487-49ED-8584-047EF4E794D2}" presName="accent_3" presStyleCnt="0"/>
      <dgm:spPr/>
    </dgm:pt>
    <dgm:pt modelId="{0CA39D15-463E-4E9C-A13E-0492D58A38BD}" type="pres">
      <dgm:prSet presAssocID="{58094C81-5487-49ED-8584-047EF4E794D2}" presName="accentRepeatNode" presStyleLbl="solidFgAcc1" presStyleIdx="2" presStyleCnt="3"/>
      <dgm:spPr/>
    </dgm:pt>
  </dgm:ptLst>
  <dgm:cxnLst>
    <dgm:cxn modelId="{1560DA0F-D05A-4C6D-A0B3-729CEE821052}" type="presOf" srcId="{7C637EAB-C992-4087-A405-19E3F06F1D5C}" destId="{D922CC70-129F-4895-9842-1ACFFAB4B94B}" srcOrd="0" destOrd="0" presId="urn:microsoft.com/office/officeart/2008/layout/VerticalCurvedList"/>
    <dgm:cxn modelId="{AC0B496D-2517-46DA-B112-CDFDC94B0871}" type="presOf" srcId="{01287025-7A8A-4F72-9CF0-F51AA453EFA6}" destId="{CF505BDF-37FA-484C-8E01-AA52F1E57118}" srcOrd="0" destOrd="0" presId="urn:microsoft.com/office/officeart/2008/layout/VerticalCurvedList"/>
    <dgm:cxn modelId="{11B38F72-30C0-46F8-96D0-8C0E9504C4CE}" srcId="{7C637EAB-C992-4087-A405-19E3F06F1D5C}" destId="{87F0BA67-C141-4495-B084-05F5B92CAED4}" srcOrd="0" destOrd="0" parTransId="{F928F087-2753-428A-9FFB-06A6C8E74EC9}" sibTransId="{01287025-7A8A-4F72-9CF0-F51AA453EFA6}"/>
    <dgm:cxn modelId="{C00B71CC-9357-412E-A2E7-743C680E5ED8}" type="presOf" srcId="{F9F50BA7-67A3-45DB-B802-966CD076EDF0}" destId="{37E41658-C706-45AB-8403-DF8A277F1ECB}" srcOrd="0" destOrd="0" presId="urn:microsoft.com/office/officeart/2008/layout/VerticalCurvedList"/>
    <dgm:cxn modelId="{859ED12E-DE1F-4EEF-B6AE-12BCB78FE490}" type="presOf" srcId="{87F0BA67-C141-4495-B084-05F5B92CAED4}" destId="{DC5F02B9-EA6D-4F5D-AB13-F1E0A10BAFF1}" srcOrd="0" destOrd="0" presId="urn:microsoft.com/office/officeart/2008/layout/VerticalCurvedList"/>
    <dgm:cxn modelId="{1B47E784-E554-4CFF-8B12-64370FE8CD8C}" srcId="{7C637EAB-C992-4087-A405-19E3F06F1D5C}" destId="{F9F50BA7-67A3-45DB-B802-966CD076EDF0}" srcOrd="1" destOrd="0" parTransId="{1960DF79-BEF3-4926-B257-EDEAF50055BC}" sibTransId="{CF08657A-65A8-4020-94C8-7AC0D006CE78}"/>
    <dgm:cxn modelId="{E44DA030-9A4E-4E2B-BDEC-A94804BA6C77}" type="presOf" srcId="{58094C81-5487-49ED-8584-047EF4E794D2}" destId="{09B5409A-C87E-4C6C-AA59-4840346D15FB}" srcOrd="0" destOrd="0" presId="urn:microsoft.com/office/officeart/2008/layout/VerticalCurvedList"/>
    <dgm:cxn modelId="{C3902C6F-3BE9-4D10-85F6-619B0B33B220}" srcId="{7C637EAB-C992-4087-A405-19E3F06F1D5C}" destId="{58094C81-5487-49ED-8584-047EF4E794D2}" srcOrd="2" destOrd="0" parTransId="{A07D92BD-B6CE-47FF-AF63-828B33A18845}" sibTransId="{78D369D7-CAB4-4706-931A-C6ABFF63335D}"/>
    <dgm:cxn modelId="{E6016BA2-2A08-445E-A478-E849EB41F62B}" type="presParOf" srcId="{D922CC70-129F-4895-9842-1ACFFAB4B94B}" destId="{4B284D99-D261-4953-AF4A-7D591CFAB8D6}" srcOrd="0" destOrd="0" presId="urn:microsoft.com/office/officeart/2008/layout/VerticalCurvedList"/>
    <dgm:cxn modelId="{37857986-9843-444F-910A-BD8A78FC593D}" type="presParOf" srcId="{4B284D99-D261-4953-AF4A-7D591CFAB8D6}" destId="{74BB5C40-20B2-4537-A6B4-C0A75BF386AE}" srcOrd="0" destOrd="0" presId="urn:microsoft.com/office/officeart/2008/layout/VerticalCurvedList"/>
    <dgm:cxn modelId="{C4DD1944-55C1-4EDB-8FD2-54178506EDF1}" type="presParOf" srcId="{74BB5C40-20B2-4537-A6B4-C0A75BF386AE}" destId="{D2E24D30-B779-4399-84A8-0F6DC7B48614}" srcOrd="0" destOrd="0" presId="urn:microsoft.com/office/officeart/2008/layout/VerticalCurvedList"/>
    <dgm:cxn modelId="{C22773C0-2C29-4416-9C0F-CF89A7201FCA}" type="presParOf" srcId="{74BB5C40-20B2-4537-A6B4-C0A75BF386AE}" destId="{CF505BDF-37FA-484C-8E01-AA52F1E57118}" srcOrd="1" destOrd="0" presId="urn:microsoft.com/office/officeart/2008/layout/VerticalCurvedList"/>
    <dgm:cxn modelId="{B753F3AB-E115-403B-AC6E-A3AB04F1CBDA}" type="presParOf" srcId="{74BB5C40-20B2-4537-A6B4-C0A75BF386AE}" destId="{4353A824-53D2-42D1-8B69-03E91F0C1B36}" srcOrd="2" destOrd="0" presId="urn:microsoft.com/office/officeart/2008/layout/VerticalCurvedList"/>
    <dgm:cxn modelId="{72EEBB30-8BD9-45BF-984C-CD2A6B4637D7}" type="presParOf" srcId="{74BB5C40-20B2-4537-A6B4-C0A75BF386AE}" destId="{50007F12-7AF6-4700-A72E-A8A595B11AAB}" srcOrd="3" destOrd="0" presId="urn:microsoft.com/office/officeart/2008/layout/VerticalCurvedList"/>
    <dgm:cxn modelId="{1D64E284-AE36-491B-A268-7DF45BACD115}" type="presParOf" srcId="{4B284D99-D261-4953-AF4A-7D591CFAB8D6}" destId="{DC5F02B9-EA6D-4F5D-AB13-F1E0A10BAFF1}" srcOrd="1" destOrd="0" presId="urn:microsoft.com/office/officeart/2008/layout/VerticalCurvedList"/>
    <dgm:cxn modelId="{AC9779E7-05C8-4F2C-BA27-081756A0BAB9}" type="presParOf" srcId="{4B284D99-D261-4953-AF4A-7D591CFAB8D6}" destId="{8A252FAC-0ACD-4B14-ABEE-80E20CB62BE2}" srcOrd="2" destOrd="0" presId="urn:microsoft.com/office/officeart/2008/layout/VerticalCurvedList"/>
    <dgm:cxn modelId="{7A925A81-1D2E-4DAE-8339-32284E00D589}" type="presParOf" srcId="{8A252FAC-0ACD-4B14-ABEE-80E20CB62BE2}" destId="{20E13789-66BE-4FEB-8407-AE6D53E4E867}" srcOrd="0" destOrd="0" presId="urn:microsoft.com/office/officeart/2008/layout/VerticalCurvedList"/>
    <dgm:cxn modelId="{08BDEC5B-C75E-47D6-AAA3-3EE862C306C7}" type="presParOf" srcId="{4B284D99-D261-4953-AF4A-7D591CFAB8D6}" destId="{37E41658-C706-45AB-8403-DF8A277F1ECB}" srcOrd="3" destOrd="0" presId="urn:microsoft.com/office/officeart/2008/layout/VerticalCurvedList"/>
    <dgm:cxn modelId="{98DC1C57-FFC2-4872-A354-731566D9466C}" type="presParOf" srcId="{4B284D99-D261-4953-AF4A-7D591CFAB8D6}" destId="{AEE66E42-9404-4B84-862B-F6F3A997D96E}" srcOrd="4" destOrd="0" presId="urn:microsoft.com/office/officeart/2008/layout/VerticalCurvedList"/>
    <dgm:cxn modelId="{8FCD252D-F971-4680-9181-BB7CD3C0DF19}" type="presParOf" srcId="{AEE66E42-9404-4B84-862B-F6F3A997D96E}" destId="{BB84CBED-DE03-49D5-A9D4-4BB944210F7D}" srcOrd="0" destOrd="0" presId="urn:microsoft.com/office/officeart/2008/layout/VerticalCurvedList"/>
    <dgm:cxn modelId="{A0593BB1-487F-4A25-BCCB-658435C78A1A}" type="presParOf" srcId="{4B284D99-D261-4953-AF4A-7D591CFAB8D6}" destId="{09B5409A-C87E-4C6C-AA59-4840346D15FB}" srcOrd="5" destOrd="0" presId="urn:microsoft.com/office/officeart/2008/layout/VerticalCurvedList"/>
    <dgm:cxn modelId="{92334B6E-EE37-4E38-8106-194B94B1FAEF}" type="presParOf" srcId="{4B284D99-D261-4953-AF4A-7D591CFAB8D6}" destId="{53BF024B-ACD3-4F8F-94F4-BED7C07D1869}" srcOrd="6" destOrd="0" presId="urn:microsoft.com/office/officeart/2008/layout/VerticalCurvedList"/>
    <dgm:cxn modelId="{508180B0-DABF-46D0-B2D6-9A8EDD8B2CD9}" type="presParOf" srcId="{53BF024B-ACD3-4F8F-94F4-BED7C07D1869}" destId="{0CA39D15-463E-4E9C-A13E-0492D58A38B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BA852F-EB83-4FE3-829F-CF86C93ED819}">
      <dsp:nvSpPr>
        <dsp:cNvPr id="0" name=""/>
        <dsp:cNvSpPr/>
      </dsp:nvSpPr>
      <dsp:spPr>
        <a:xfrm>
          <a:off x="2175964" y="3698637"/>
          <a:ext cx="4368743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C2CCAD-05B4-4C54-848B-E7615F538577}">
      <dsp:nvSpPr>
        <dsp:cNvPr id="0" name=""/>
        <dsp:cNvSpPr/>
      </dsp:nvSpPr>
      <dsp:spPr>
        <a:xfrm>
          <a:off x="2175964" y="2175669"/>
          <a:ext cx="3742150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3200DC-7F6F-452C-B449-29D3DD2FEC77}">
      <dsp:nvSpPr>
        <dsp:cNvPr id="0" name=""/>
        <dsp:cNvSpPr/>
      </dsp:nvSpPr>
      <dsp:spPr>
        <a:xfrm>
          <a:off x="2175964" y="652700"/>
          <a:ext cx="4368743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2D4054-BD72-41E3-9340-921514B653D2}">
      <dsp:nvSpPr>
        <dsp:cNvPr id="0" name=""/>
        <dsp:cNvSpPr/>
      </dsp:nvSpPr>
      <dsp:spPr>
        <a:xfrm>
          <a:off x="0" y="0"/>
          <a:ext cx="4351338" cy="435133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AD1E9A-6248-4EDD-B18E-1C102ADAAD03}">
      <dsp:nvSpPr>
        <dsp:cNvPr id="0" name=""/>
        <dsp:cNvSpPr/>
      </dsp:nvSpPr>
      <dsp:spPr>
        <a:xfrm>
          <a:off x="784385" y="2734586"/>
          <a:ext cx="2887645" cy="993571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rPr>
            <a:t>Бюджет</a:t>
          </a:r>
          <a:endParaRPr lang="ru-RU" sz="60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ahnschrift Condensed" panose="020B0502040204020203" pitchFamily="34" charset="0"/>
          </a:endParaRPr>
        </a:p>
      </dsp:txBody>
      <dsp:txXfrm>
        <a:off x="784385" y="2734586"/>
        <a:ext cx="2887645" cy="993571"/>
      </dsp:txXfrm>
    </dsp:sp>
    <dsp:sp modelId="{1B38F694-4790-40CB-99A6-16E37645CB04}">
      <dsp:nvSpPr>
        <dsp:cNvPr id="0" name=""/>
        <dsp:cNvSpPr/>
      </dsp:nvSpPr>
      <dsp:spPr>
        <a:xfrm>
          <a:off x="5892006" y="0"/>
          <a:ext cx="1305401" cy="1305401"/>
        </a:xfrm>
        <a:prstGeom prst="ellipse">
          <a:avLst/>
        </a:prstGeom>
        <a:blipFill>
          <a:blip xmlns:r="http://schemas.openxmlformats.org/officeDocument/2006/relationships"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CF1C7D-4E70-4DA3-97A9-E39E6CEFCA60}">
      <dsp:nvSpPr>
        <dsp:cNvPr id="0" name=""/>
        <dsp:cNvSpPr/>
      </dsp:nvSpPr>
      <dsp:spPr>
        <a:xfrm>
          <a:off x="6637012" y="91443"/>
          <a:ext cx="3317309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0" rIns="106680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ts val="500"/>
            </a:spcAft>
          </a:pPr>
          <a:r>
            <a:rPr lang="ru-RU" sz="2800" b="0" kern="1200" dirty="0" smtClean="0">
              <a:latin typeface="Bahnschrift" panose="020B0502040204020203" pitchFamily="34" charset="0"/>
            </a:rPr>
            <a:t>28 </a:t>
          </a:r>
          <a:r>
            <a:rPr lang="ru-RU" sz="2800" b="0" kern="1200" dirty="0" err="1" smtClean="0">
              <a:latin typeface="Bahnschrift" panose="020B0502040204020203" pitchFamily="34" charset="0"/>
            </a:rPr>
            <a:t>позовів</a:t>
          </a:r>
          <a:r>
            <a:rPr lang="ru-RU" sz="2800" b="0" kern="1200" dirty="0" smtClean="0">
              <a:latin typeface="Bahnschrift" panose="020B0502040204020203" pitchFamily="34" charset="0"/>
            </a:rPr>
            <a:t> =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ts val="500"/>
            </a:spcAft>
          </a:pPr>
          <a:r>
            <a:rPr lang="ru-RU" sz="2800" b="0" kern="1200" dirty="0" smtClean="0">
              <a:latin typeface="Bahnschrift" panose="020B0502040204020203" pitchFamily="34" charset="0"/>
            </a:rPr>
            <a:t>1 023 469,68 грн</a:t>
          </a:r>
          <a:r>
            <a:rPr lang="ru-RU" sz="3700" kern="1200" dirty="0" smtClean="0">
              <a:latin typeface="Bahnschrift" panose="020B0502040204020203" pitchFamily="34" charset="0"/>
            </a:rPr>
            <a:t>.</a:t>
          </a:r>
          <a:endParaRPr lang="ru-RU" sz="3700" kern="1200" dirty="0">
            <a:latin typeface="Bahnschrift" panose="020B0502040204020203" pitchFamily="34" charset="0"/>
          </a:endParaRPr>
        </a:p>
      </dsp:txBody>
      <dsp:txXfrm>
        <a:off x="6637012" y="91443"/>
        <a:ext cx="3317309" cy="1305401"/>
      </dsp:txXfrm>
    </dsp:sp>
    <dsp:sp modelId="{2577D43A-A221-48E4-AB98-F501D7C6FB10}">
      <dsp:nvSpPr>
        <dsp:cNvPr id="0" name=""/>
        <dsp:cNvSpPr/>
      </dsp:nvSpPr>
      <dsp:spPr>
        <a:xfrm>
          <a:off x="5265414" y="1522968"/>
          <a:ext cx="1305401" cy="1305401"/>
        </a:xfrm>
        <a:prstGeom prst="ellipse">
          <a:avLst/>
        </a:prstGeom>
        <a:blipFill>
          <a:blip xmlns:r="http://schemas.openxmlformats.org/officeDocument/2006/relationships"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DB795C-13B5-44BA-A0D5-09F34EC4B566}">
      <dsp:nvSpPr>
        <dsp:cNvPr id="0" name=""/>
        <dsp:cNvSpPr/>
      </dsp:nvSpPr>
      <dsp:spPr>
        <a:xfrm>
          <a:off x="6104451" y="1515853"/>
          <a:ext cx="3941347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0" rIns="106680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Bahnschrift" panose="020B0502040204020203" pitchFamily="34" charset="0"/>
            </a:rPr>
            <a:t>6 </a:t>
          </a:r>
          <a:r>
            <a:rPr lang="ru-RU" sz="2800" kern="1200" dirty="0" err="1" smtClean="0">
              <a:latin typeface="Bahnschrift" panose="020B0502040204020203" pitchFamily="34" charset="0"/>
            </a:rPr>
            <a:t>позовів</a:t>
          </a:r>
          <a:r>
            <a:rPr lang="ru-RU" sz="2800" kern="1200" dirty="0" smtClean="0">
              <a:latin typeface="Bahnschrift" panose="020B0502040204020203" pitchFamily="34" charset="0"/>
            </a:rPr>
            <a:t> = 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Bahnschrift" panose="020B0502040204020203" pitchFamily="34" charset="0"/>
            </a:rPr>
            <a:t>3 389 274,00 грн</a:t>
          </a:r>
          <a:r>
            <a:rPr lang="ru-RU" sz="2800" kern="1200" dirty="0" smtClean="0"/>
            <a:t>.</a:t>
          </a:r>
          <a:endParaRPr lang="ru-RU" sz="2800" kern="1200" dirty="0"/>
        </a:p>
      </dsp:txBody>
      <dsp:txXfrm>
        <a:off x="6104451" y="1515853"/>
        <a:ext cx="3941347" cy="1305401"/>
      </dsp:txXfrm>
    </dsp:sp>
    <dsp:sp modelId="{B8DB723E-CC3C-4FE3-90B9-9D5B1E1CC346}">
      <dsp:nvSpPr>
        <dsp:cNvPr id="0" name=""/>
        <dsp:cNvSpPr/>
      </dsp:nvSpPr>
      <dsp:spPr>
        <a:xfrm>
          <a:off x="5892006" y="3045936"/>
          <a:ext cx="1305401" cy="1305401"/>
        </a:xfrm>
        <a:prstGeom prst="ellipse">
          <a:avLst/>
        </a:prstGeom>
        <a:blipFill>
          <a:blip xmlns:r="http://schemas.openxmlformats.org/officeDocument/2006/relationships"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53BB36-5E61-4818-A5B3-CF573DDB0DF6}">
      <dsp:nvSpPr>
        <dsp:cNvPr id="0" name=""/>
        <dsp:cNvSpPr/>
      </dsp:nvSpPr>
      <dsp:spPr>
        <a:xfrm>
          <a:off x="6801737" y="3038065"/>
          <a:ext cx="3317896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0" rIns="106680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err="1" smtClean="0">
              <a:latin typeface="Bahnschrift" panose="020B0502040204020203" pitchFamily="34" charset="0"/>
            </a:rPr>
            <a:t>Добровільно</a:t>
          </a:r>
          <a:r>
            <a:rPr lang="ru-RU" sz="2800" kern="1200" dirty="0" smtClean="0">
              <a:latin typeface="Bahnschrift" panose="020B0502040204020203" pitchFamily="34" charset="0"/>
            </a:rPr>
            <a:t> </a:t>
          </a:r>
          <a:r>
            <a:rPr lang="ru-RU" sz="2800" kern="1200" dirty="0" err="1" smtClean="0">
              <a:latin typeface="Bahnschrift" panose="020B0502040204020203" pitchFamily="34" charset="0"/>
            </a:rPr>
            <a:t>відшкодовані</a:t>
          </a:r>
          <a:r>
            <a:rPr lang="ru-RU" sz="2800" kern="1200" dirty="0" smtClean="0">
              <a:latin typeface="Bahnschrift" panose="020B0502040204020203" pitchFamily="34" charset="0"/>
            </a:rPr>
            <a:t> = </a:t>
          </a:r>
          <a:endParaRPr lang="en-US" sz="2800" kern="1200" dirty="0" smtClean="0">
            <a:latin typeface="Bahnschrift" panose="020B0502040204020203" pitchFamily="34" charset="0"/>
          </a:endParaRP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Bahnschrift" panose="020B0502040204020203" pitchFamily="34" charset="0"/>
            </a:rPr>
            <a:t>665 695,61 грн. </a:t>
          </a:r>
          <a:endParaRPr lang="ru-RU" sz="2800" kern="1200" dirty="0">
            <a:latin typeface="Bahnschrift" panose="020B0502040204020203" pitchFamily="34" charset="0"/>
          </a:endParaRPr>
        </a:p>
      </dsp:txBody>
      <dsp:txXfrm>
        <a:off x="6801737" y="3038065"/>
        <a:ext cx="3317896" cy="13054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F41C1C-E1BB-4BF9-B0DB-DB84FE259D2B}">
      <dsp:nvSpPr>
        <dsp:cNvPr id="0" name=""/>
        <dsp:cNvSpPr/>
      </dsp:nvSpPr>
      <dsp:spPr>
        <a:xfrm>
          <a:off x="1082428" y="294848"/>
          <a:ext cx="2028360" cy="2035764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err="1" smtClean="0">
              <a:latin typeface="Bahnschrift Condensed" panose="020B0502040204020203" pitchFamily="34" charset="0"/>
            </a:rPr>
            <a:t>Стягнуті</a:t>
          </a:r>
          <a:r>
            <a:rPr lang="ru-RU" sz="1900" kern="1200" dirty="0" smtClean="0">
              <a:latin typeface="Bahnschrift Condensed" panose="020B0502040204020203" pitchFamily="34" charset="0"/>
            </a:rPr>
            <a:t> в судовому порядку </a:t>
          </a:r>
          <a:r>
            <a:rPr lang="ru-RU" sz="1900" kern="1200" dirty="0" err="1" smtClean="0">
              <a:latin typeface="Bahnschrift Condensed" panose="020B0502040204020203" pitchFamily="34" charset="0"/>
            </a:rPr>
            <a:t>збитки</a:t>
          </a:r>
          <a:r>
            <a:rPr lang="ru-RU" sz="1900" kern="1200" dirty="0" smtClean="0">
              <a:latin typeface="Bahnschrift Condensed" panose="020B0502040204020203" pitchFamily="34" charset="0"/>
            </a:rPr>
            <a:t> на суму</a:t>
          </a: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latin typeface="Bahnschrift Condensed" panose="020B0502040204020203" pitchFamily="34" charset="0"/>
            </a:rPr>
            <a:t> 1 706 188,00 грн</a:t>
          </a:r>
          <a:r>
            <a:rPr lang="ru-RU" sz="1500" kern="1200" dirty="0" smtClean="0"/>
            <a:t>.</a:t>
          </a:r>
          <a:endParaRPr lang="ru-RU" sz="1500" kern="1200" dirty="0"/>
        </a:p>
      </dsp:txBody>
      <dsp:txXfrm>
        <a:off x="1379474" y="592979"/>
        <a:ext cx="1434268" cy="1439502"/>
      </dsp:txXfrm>
    </dsp:sp>
    <dsp:sp modelId="{BD0D3912-435A-4A38-A5E4-214C352BE9D6}">
      <dsp:nvSpPr>
        <dsp:cNvPr id="0" name=""/>
        <dsp:cNvSpPr/>
      </dsp:nvSpPr>
      <dsp:spPr>
        <a:xfrm rot="390630">
          <a:off x="3241230" y="1278407"/>
          <a:ext cx="1112502" cy="499989"/>
        </a:xfrm>
        <a:prstGeom prst="rightArrow">
          <a:avLst/>
        </a:prstGeom>
        <a:solidFill>
          <a:schemeClr val="tx2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>
        <a:off x="3241633" y="1396318"/>
        <a:ext cx="987505" cy="249995"/>
      </dsp:txXfrm>
    </dsp:sp>
    <dsp:sp modelId="{74C0F30D-FF69-4C09-BDB9-5DE818FDEA34}">
      <dsp:nvSpPr>
        <dsp:cNvPr id="0" name=""/>
        <dsp:cNvSpPr/>
      </dsp:nvSpPr>
      <dsp:spPr>
        <a:xfrm>
          <a:off x="1069703" y="2474469"/>
          <a:ext cx="1582643" cy="1571959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latin typeface="Bahnschrift Condensed" panose="020B0502040204020203" pitchFamily="34" charset="0"/>
            </a:rPr>
            <a:t>1 </a:t>
          </a:r>
          <a:r>
            <a:rPr lang="ru-RU" sz="1900" kern="1200" dirty="0" err="1" smtClean="0">
              <a:latin typeface="Bahnschrift Condensed" panose="020B0502040204020203" pitchFamily="34" charset="0"/>
            </a:rPr>
            <a:t>договір</a:t>
          </a:r>
          <a:r>
            <a:rPr lang="ru-RU" sz="1900" kern="1200" dirty="0" smtClean="0">
              <a:latin typeface="Bahnschrift Condensed" panose="020B0502040204020203" pitchFamily="34" charset="0"/>
            </a:rPr>
            <a:t> на суму</a:t>
          </a: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latin typeface="Bahnschrift Condensed" panose="020B0502040204020203" pitchFamily="34" charset="0"/>
            </a:rPr>
            <a:t> 1 301 696,66 </a:t>
          </a:r>
          <a:r>
            <a:rPr lang="ru-RU" sz="1900" kern="1200" dirty="0" err="1" smtClean="0">
              <a:latin typeface="Bahnschrift Condensed" panose="020B0502040204020203" pitchFamily="34" charset="0"/>
            </a:rPr>
            <a:t>грн</a:t>
          </a:r>
          <a:endParaRPr lang="ru-RU" sz="1900" kern="1200" dirty="0">
            <a:latin typeface="Bahnschrift Condensed" panose="020B0502040204020203" pitchFamily="34" charset="0"/>
          </a:endParaRPr>
        </a:p>
      </dsp:txBody>
      <dsp:txXfrm>
        <a:off x="1301476" y="2704677"/>
        <a:ext cx="1119097" cy="1111543"/>
      </dsp:txXfrm>
    </dsp:sp>
    <dsp:sp modelId="{585C0E33-B50B-490B-90BE-762DBCE4E84B}">
      <dsp:nvSpPr>
        <dsp:cNvPr id="0" name=""/>
        <dsp:cNvSpPr/>
      </dsp:nvSpPr>
      <dsp:spPr>
        <a:xfrm rot="20133817">
          <a:off x="2624201" y="2497740"/>
          <a:ext cx="2113942" cy="451657"/>
        </a:xfrm>
        <a:prstGeom prst="rightArrow">
          <a:avLst>
            <a:gd name="adj1" fmla="val 60000"/>
            <a:gd name="adj2" fmla="val 50000"/>
          </a:avLst>
        </a:prstGeom>
        <a:solidFill>
          <a:schemeClr val="tx2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000" kern="1200" dirty="0" smtClean="0">
              <a:solidFill>
                <a:schemeClr val="bg2">
                  <a:lumMod val="25000"/>
                </a:schemeClr>
              </a:solidFill>
              <a:latin typeface="Bahnschrift Condensed" panose="020B0502040204020203" pitchFamily="34" charset="0"/>
            </a:rPr>
            <a:t>Отримав</a:t>
          </a:r>
          <a:endParaRPr lang="en-US" sz="2000" kern="1200" dirty="0" smtClean="0">
            <a:solidFill>
              <a:schemeClr val="bg2">
                <a:lumMod val="25000"/>
              </a:schemeClr>
            </a:solidFill>
            <a:latin typeface="Bahnschrift Condensed" panose="020B0502040204020203" pitchFamily="34" charset="0"/>
          </a:endParaRP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/>
        </a:p>
      </dsp:txBody>
      <dsp:txXfrm>
        <a:off x="2630270" y="2616097"/>
        <a:ext cx="1978445" cy="270995"/>
      </dsp:txXfrm>
    </dsp:sp>
    <dsp:sp modelId="{8BE4BD02-379E-4ECA-99D7-11303758F71E}">
      <dsp:nvSpPr>
        <dsp:cNvPr id="0" name=""/>
        <dsp:cNvSpPr/>
      </dsp:nvSpPr>
      <dsp:spPr>
        <a:xfrm>
          <a:off x="5014079" y="308133"/>
          <a:ext cx="2967781" cy="2967781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        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0" kern="1200" dirty="0" smtClean="0"/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0" kern="1200" dirty="0" smtClean="0"/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0" kern="1200" dirty="0" smtClean="0"/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kern="1200" dirty="0" smtClean="0">
              <a:latin typeface="Bahnschrift Condensed" panose="020B0502040204020203" pitchFamily="34" charset="0"/>
            </a:rPr>
            <a:t>Бюджет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0" kern="1200" dirty="0" smtClean="0"/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0" kern="1200" dirty="0"/>
        </a:p>
      </dsp:txBody>
      <dsp:txXfrm>
        <a:off x="5448700" y="742754"/>
        <a:ext cx="2098539" cy="20985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1CFA6C-07CE-4401-B5CC-725B3A364187}">
      <dsp:nvSpPr>
        <dsp:cNvPr id="0" name=""/>
        <dsp:cNvSpPr/>
      </dsp:nvSpPr>
      <dsp:spPr>
        <a:xfrm>
          <a:off x="356279" y="0"/>
          <a:ext cx="8938260" cy="1305401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l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300" kern="1200" dirty="0" smtClean="0">
              <a:latin typeface="Bahnschrift Condensed" panose="020B0502040204020203" pitchFamily="34" charset="0"/>
            </a:rPr>
            <a:t>       </a:t>
          </a:r>
          <a:r>
            <a:rPr lang="ru-RU" sz="5300" kern="1200" dirty="0" err="1" smtClean="0">
              <a:latin typeface="Bahnschrift Condensed" panose="020B0502040204020203" pitchFamily="34" charset="0"/>
            </a:rPr>
            <a:t>Заява</a:t>
          </a:r>
          <a:endParaRPr lang="ru-RU" sz="5300" kern="1200" dirty="0">
            <a:latin typeface="Bahnschrift Condensed" panose="020B0502040204020203" pitchFamily="34" charset="0"/>
          </a:endParaRPr>
        </a:p>
      </dsp:txBody>
      <dsp:txXfrm>
        <a:off x="394513" y="38234"/>
        <a:ext cx="7529629" cy="1228933"/>
      </dsp:txXfrm>
    </dsp:sp>
    <dsp:sp modelId="{42F7FA05-521D-4944-A0CB-360CD7B9BC5F}">
      <dsp:nvSpPr>
        <dsp:cNvPr id="0" name=""/>
        <dsp:cNvSpPr/>
      </dsp:nvSpPr>
      <dsp:spPr>
        <a:xfrm>
          <a:off x="788669" y="1499209"/>
          <a:ext cx="8938260" cy="1305401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l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300" kern="1200" dirty="0" smtClean="0">
              <a:latin typeface="Bahnschrift Condensed" panose="020B0502040204020203" pitchFamily="34" charset="0"/>
            </a:rPr>
            <a:t>        Подано-18</a:t>
          </a:r>
          <a:endParaRPr lang="ru-RU" sz="5300" kern="1200" dirty="0">
            <a:latin typeface="Bahnschrift Condensed" panose="020B0502040204020203" pitchFamily="34" charset="0"/>
          </a:endParaRPr>
        </a:p>
      </dsp:txBody>
      <dsp:txXfrm>
        <a:off x="826903" y="1537443"/>
        <a:ext cx="7224611" cy="1228933"/>
      </dsp:txXfrm>
    </dsp:sp>
    <dsp:sp modelId="{22744EC4-154C-4C42-9D29-7F2C37830A4E}">
      <dsp:nvSpPr>
        <dsp:cNvPr id="0" name=""/>
        <dsp:cNvSpPr/>
      </dsp:nvSpPr>
      <dsp:spPr>
        <a:xfrm>
          <a:off x="1268612" y="3045936"/>
          <a:ext cx="8938260" cy="1305401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l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300" kern="1200" dirty="0" smtClean="0">
              <a:latin typeface="Bahnschrift Condensed" panose="020B0502040204020203" pitchFamily="34" charset="0"/>
            </a:rPr>
            <a:t>       </a:t>
          </a:r>
          <a:r>
            <a:rPr lang="ru-RU" sz="5300" kern="1200" dirty="0" smtClean="0">
              <a:latin typeface="Bahnschrift Condensed" panose="020B0502040204020203" pitchFamily="34" charset="0"/>
            </a:rPr>
            <a:t>Задоволено-7 (9 об</a:t>
          </a:r>
          <a:r>
            <a:rPr lang="en-US" sz="5300" kern="1200" dirty="0" smtClean="0">
              <a:latin typeface="Bahnschrift Condensed" panose="020B0502040204020203" pitchFamily="34" charset="0"/>
            </a:rPr>
            <a:t>`</a:t>
          </a:r>
          <a:r>
            <a:rPr lang="ru-RU" sz="5300" kern="1200" dirty="0" err="1" smtClean="0">
              <a:latin typeface="Bahnschrift Condensed" panose="020B0502040204020203" pitchFamily="34" charset="0"/>
            </a:rPr>
            <a:t>єктів</a:t>
          </a:r>
          <a:r>
            <a:rPr lang="ru-RU" sz="5300" kern="1200" dirty="0" smtClean="0">
              <a:latin typeface="Bahnschrift Condensed" panose="020B0502040204020203" pitchFamily="34" charset="0"/>
            </a:rPr>
            <a:t>)</a:t>
          </a:r>
          <a:endParaRPr lang="ru-RU" sz="5300" kern="1200" dirty="0">
            <a:latin typeface="Bahnschrift Condensed" panose="020B0502040204020203" pitchFamily="34" charset="0"/>
          </a:endParaRPr>
        </a:p>
      </dsp:txBody>
      <dsp:txXfrm>
        <a:off x="1306846" y="3084170"/>
        <a:ext cx="7224611" cy="1228933"/>
      </dsp:txXfrm>
    </dsp:sp>
    <dsp:sp modelId="{84CF3B61-375D-4078-ACC0-C2FEC0BA5F12}">
      <dsp:nvSpPr>
        <dsp:cNvPr id="0" name=""/>
        <dsp:cNvSpPr/>
      </dsp:nvSpPr>
      <dsp:spPr>
        <a:xfrm>
          <a:off x="8089749" y="989929"/>
          <a:ext cx="848510" cy="84851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8280664" y="989929"/>
        <a:ext cx="466680" cy="638504"/>
      </dsp:txXfrm>
    </dsp:sp>
    <dsp:sp modelId="{7A27A153-9774-4E2A-B578-C4D87B72EB58}">
      <dsp:nvSpPr>
        <dsp:cNvPr id="0" name=""/>
        <dsp:cNvSpPr/>
      </dsp:nvSpPr>
      <dsp:spPr>
        <a:xfrm>
          <a:off x="8878419" y="2504195"/>
          <a:ext cx="848510" cy="84851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9069334" y="2504195"/>
        <a:ext cx="466680" cy="6385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505BDF-37FA-484C-8E01-AA52F1E57118}">
      <dsp:nvSpPr>
        <dsp:cNvPr id="0" name=""/>
        <dsp:cNvSpPr/>
      </dsp:nvSpPr>
      <dsp:spPr>
        <a:xfrm>
          <a:off x="-4919424" y="-753830"/>
          <a:ext cx="5858998" cy="5858998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5F02B9-EA6D-4F5D-AB13-F1E0A10BAFF1}">
      <dsp:nvSpPr>
        <dsp:cNvPr id="0" name=""/>
        <dsp:cNvSpPr/>
      </dsp:nvSpPr>
      <dsp:spPr>
        <a:xfrm>
          <a:off x="604289" y="435133"/>
          <a:ext cx="9851585" cy="87026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latin typeface="Bahnschrift" panose="020B0502040204020203" pitchFamily="34" charset="0"/>
            </a:rPr>
            <a:t>7 455 524,22 грн.- направлено на </a:t>
          </a:r>
          <a:r>
            <a:rPr lang="ru-RU" sz="2700" kern="1200" dirty="0" err="1" smtClean="0">
              <a:latin typeface="Bahnschrift" panose="020B0502040204020203" pitchFamily="34" charset="0"/>
            </a:rPr>
            <a:t>примусове</a:t>
          </a:r>
          <a:r>
            <a:rPr lang="ru-RU" sz="2700" kern="1200" dirty="0" smtClean="0">
              <a:latin typeface="Bahnschrift" panose="020B0502040204020203" pitchFamily="34" charset="0"/>
            </a:rPr>
            <a:t> </a:t>
          </a:r>
          <a:r>
            <a:rPr lang="ru-RU" sz="2700" kern="1200" dirty="0" err="1" smtClean="0">
              <a:latin typeface="Bahnschrift" panose="020B0502040204020203" pitchFamily="34" charset="0"/>
            </a:rPr>
            <a:t>виконання</a:t>
          </a:r>
          <a:endParaRPr lang="ru-RU" sz="2700" kern="1200" dirty="0">
            <a:latin typeface="Bahnschrift" panose="020B0502040204020203" pitchFamily="34" charset="0"/>
          </a:endParaRPr>
        </a:p>
      </dsp:txBody>
      <dsp:txXfrm>
        <a:off x="604289" y="435133"/>
        <a:ext cx="9851585" cy="870267"/>
      </dsp:txXfrm>
    </dsp:sp>
    <dsp:sp modelId="{20E13789-66BE-4FEB-8407-AE6D53E4E867}">
      <dsp:nvSpPr>
        <dsp:cNvPr id="0" name=""/>
        <dsp:cNvSpPr/>
      </dsp:nvSpPr>
      <dsp:spPr>
        <a:xfrm>
          <a:off x="60372" y="326350"/>
          <a:ext cx="1087834" cy="1087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E41658-C706-45AB-8403-DF8A277F1ECB}">
      <dsp:nvSpPr>
        <dsp:cNvPr id="0" name=""/>
        <dsp:cNvSpPr/>
      </dsp:nvSpPr>
      <dsp:spPr>
        <a:xfrm>
          <a:off x="920631" y="1740535"/>
          <a:ext cx="9535243" cy="870267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latin typeface="Bahnschrift" panose="020B0502040204020203" pitchFamily="34" charset="0"/>
            </a:rPr>
            <a:t>1 810 649,22 грн. – </a:t>
          </a:r>
          <a:r>
            <a:rPr lang="ru-RU" sz="2700" kern="1200" dirty="0" err="1" smtClean="0">
              <a:latin typeface="Bahnschrift" panose="020B0502040204020203" pitchFamily="34" charset="0"/>
            </a:rPr>
            <a:t>стягнуто</a:t>
          </a:r>
          <a:r>
            <a:rPr lang="ru-RU" sz="2700" kern="1200" dirty="0" smtClean="0">
              <a:latin typeface="Bahnschrift" panose="020B0502040204020203" pitchFamily="34" charset="0"/>
            </a:rPr>
            <a:t> органами ДВС</a:t>
          </a:r>
          <a:endParaRPr lang="ru-RU" sz="2700" kern="1200" dirty="0">
            <a:latin typeface="Bahnschrift" panose="020B0502040204020203" pitchFamily="34" charset="0"/>
          </a:endParaRPr>
        </a:p>
      </dsp:txBody>
      <dsp:txXfrm>
        <a:off x="920631" y="1740535"/>
        <a:ext cx="9535243" cy="870267"/>
      </dsp:txXfrm>
    </dsp:sp>
    <dsp:sp modelId="{BB84CBED-DE03-49D5-A9D4-4BB944210F7D}">
      <dsp:nvSpPr>
        <dsp:cNvPr id="0" name=""/>
        <dsp:cNvSpPr/>
      </dsp:nvSpPr>
      <dsp:spPr>
        <a:xfrm>
          <a:off x="376714" y="1631751"/>
          <a:ext cx="1087834" cy="1087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B5409A-C87E-4C6C-AA59-4840346D15FB}">
      <dsp:nvSpPr>
        <dsp:cNvPr id="0" name=""/>
        <dsp:cNvSpPr/>
      </dsp:nvSpPr>
      <dsp:spPr>
        <a:xfrm>
          <a:off x="569020" y="3152814"/>
          <a:ext cx="9851585" cy="870267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latin typeface="Bahnschrift" panose="020B0502040204020203" pitchFamily="34" charset="0"/>
            </a:rPr>
            <a:t>809 687 702,34 грн. – </a:t>
          </a:r>
          <a:r>
            <a:rPr lang="ru-RU" sz="2700" kern="1200" dirty="0" err="1" smtClean="0">
              <a:latin typeface="Bahnschrift" panose="020B0502040204020203" pitchFamily="34" charset="0"/>
            </a:rPr>
            <a:t>повернено</a:t>
          </a:r>
          <a:r>
            <a:rPr lang="ru-RU" sz="2700" kern="1200" dirty="0" smtClean="0">
              <a:latin typeface="Bahnschrift" panose="020B0502040204020203" pitchFamily="34" charset="0"/>
            </a:rPr>
            <a:t> у </a:t>
          </a:r>
          <a:r>
            <a:rPr lang="ru-RU" sz="2700" kern="1200" dirty="0" err="1" smtClean="0">
              <a:latin typeface="Bahnschrift" panose="020B0502040204020203" pitchFamily="34" charset="0"/>
            </a:rPr>
            <a:t>комунальну</a:t>
          </a:r>
          <a:r>
            <a:rPr lang="ru-RU" sz="2700" kern="1200" dirty="0" smtClean="0">
              <a:latin typeface="Bahnschrift" panose="020B0502040204020203" pitchFamily="34" charset="0"/>
            </a:rPr>
            <a:t> </a:t>
          </a:r>
          <a:r>
            <a:rPr lang="ru-RU" sz="2700" kern="1200" dirty="0" err="1" smtClean="0">
              <a:latin typeface="Bahnschrift" panose="020B0502040204020203" pitchFamily="34" charset="0"/>
            </a:rPr>
            <a:t>власність</a:t>
          </a:r>
          <a:endParaRPr lang="ru-RU" sz="2700" kern="1200" dirty="0">
            <a:latin typeface="Bahnschrift" panose="020B0502040204020203" pitchFamily="34" charset="0"/>
          </a:endParaRPr>
        </a:p>
      </dsp:txBody>
      <dsp:txXfrm>
        <a:off x="569020" y="3152814"/>
        <a:ext cx="9851585" cy="870267"/>
      </dsp:txXfrm>
    </dsp:sp>
    <dsp:sp modelId="{0CA39D15-463E-4E9C-A13E-0492D58A38BD}">
      <dsp:nvSpPr>
        <dsp:cNvPr id="0" name=""/>
        <dsp:cNvSpPr/>
      </dsp:nvSpPr>
      <dsp:spPr>
        <a:xfrm>
          <a:off x="60372" y="2937153"/>
          <a:ext cx="1087834" cy="1087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293DF-940D-44E5-900E-B8EF21C43E30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42515-FC23-45FD-B701-7ED8E5A8C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97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293DF-940D-44E5-900E-B8EF21C43E30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42515-FC23-45FD-B701-7ED8E5A8C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188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293DF-940D-44E5-900E-B8EF21C43E30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42515-FC23-45FD-B701-7ED8E5A8C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8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293DF-940D-44E5-900E-B8EF21C43E30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42515-FC23-45FD-B701-7ED8E5A8C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241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293DF-940D-44E5-900E-B8EF21C43E30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42515-FC23-45FD-B701-7ED8E5A8C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2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293DF-940D-44E5-900E-B8EF21C43E30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42515-FC23-45FD-B701-7ED8E5A8C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193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293DF-940D-44E5-900E-B8EF21C43E30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42515-FC23-45FD-B701-7ED8E5A8C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207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293DF-940D-44E5-900E-B8EF21C43E30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42515-FC23-45FD-B701-7ED8E5A8C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791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293DF-940D-44E5-900E-B8EF21C43E30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42515-FC23-45FD-B701-7ED8E5A8C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90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293DF-940D-44E5-900E-B8EF21C43E30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42515-FC23-45FD-B701-7ED8E5A8C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233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293DF-940D-44E5-900E-B8EF21C43E30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42515-FC23-45FD-B701-7ED8E5A8C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188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293DF-940D-44E5-900E-B8EF21C43E30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42515-FC23-45FD-B701-7ED8E5A8C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10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9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10" Type="http://schemas.microsoft.com/office/2007/relationships/hdphoto" Target="../media/hdphoto2.wdp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03509" y="330513"/>
            <a:ext cx="10515600" cy="1325563"/>
          </a:xfrm>
        </p:spPr>
        <p:txBody>
          <a:bodyPr/>
          <a:lstStyle/>
          <a:p>
            <a:r>
              <a:rPr lang="uk-UA" dirty="0" smtClean="0">
                <a:latin typeface="Bahnschrift" panose="020B0502040204020203" pitchFamily="34" charset="0"/>
              </a:rPr>
              <a:t>Позовна робота у 2020 р.</a:t>
            </a:r>
            <a:endParaRPr lang="en-US" dirty="0">
              <a:latin typeface="Bahnschrift" panose="020B0502040204020203" pitchFamily="34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345" y="2351313"/>
            <a:ext cx="4068328" cy="4229409"/>
          </a:xfrm>
        </p:spPr>
      </p:pic>
      <p:sp>
        <p:nvSpPr>
          <p:cNvPr id="6" name="Стрелка влево 5"/>
          <p:cNvSpPr/>
          <p:nvPr/>
        </p:nvSpPr>
        <p:spPr>
          <a:xfrm>
            <a:off x="5284519" y="2173184"/>
            <a:ext cx="985652" cy="43938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Стрелка влево 6"/>
          <p:cNvSpPr/>
          <p:nvPr/>
        </p:nvSpPr>
        <p:spPr>
          <a:xfrm>
            <a:off x="5284519" y="3095067"/>
            <a:ext cx="985652" cy="45126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Стрелка влево 7"/>
          <p:cNvSpPr/>
          <p:nvPr/>
        </p:nvSpPr>
        <p:spPr>
          <a:xfrm>
            <a:off x="5284519" y="4028825"/>
            <a:ext cx="985652" cy="45126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Стрелка влево 8"/>
          <p:cNvSpPr/>
          <p:nvPr/>
        </p:nvSpPr>
        <p:spPr>
          <a:xfrm>
            <a:off x="5326082" y="4898138"/>
            <a:ext cx="985652" cy="45126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Стрелка влево 9"/>
          <p:cNvSpPr/>
          <p:nvPr/>
        </p:nvSpPr>
        <p:spPr>
          <a:xfrm>
            <a:off x="5326082" y="5831896"/>
            <a:ext cx="985652" cy="45126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910650" y="2069711"/>
            <a:ext cx="42210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dirty="0" smtClean="0">
                <a:latin typeface="Bahnschrift" panose="020B0502040204020203" pitchFamily="34" charset="0"/>
              </a:rPr>
              <a:t>1016 судових справ</a:t>
            </a:r>
            <a:endParaRPr lang="en-US" sz="3600" dirty="0">
              <a:latin typeface="Bahnschrift" panose="020B0502040204020203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82691" y="2997532"/>
            <a:ext cx="44887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dirty="0" smtClean="0">
                <a:latin typeface="Bahnschrift" panose="020B0502040204020203" pitchFamily="34" charset="0"/>
              </a:rPr>
              <a:t>38 справ одночасно</a:t>
            </a:r>
            <a:endParaRPr lang="en-US" sz="3600" dirty="0">
              <a:latin typeface="Bahnschrift" panose="020B0502040204020203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8394" y="2878805"/>
            <a:ext cx="402328" cy="964933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6903372" y="3908650"/>
            <a:ext cx="36968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dirty="0" smtClean="0">
                <a:latin typeface="Bahnschrift" panose="020B0502040204020203" pitchFamily="34" charset="0"/>
              </a:rPr>
              <a:t>209 подано заяв</a:t>
            </a:r>
            <a:endParaRPr lang="en-US" sz="3600" dirty="0">
              <a:latin typeface="Bahnschrift" panose="020B0502040204020203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45234" y="4754856"/>
            <a:ext cx="94171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000" dirty="0" smtClean="0">
                <a:latin typeface="Bahnschrift" panose="020B0502040204020203" pitchFamily="34" charset="0"/>
              </a:rPr>
              <a:t>220 подано апеляційних скарг</a:t>
            </a:r>
            <a:endParaRPr lang="en-US" sz="3000" dirty="0">
              <a:latin typeface="Bahnschrift" panose="020B0502040204020203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645234" y="5671934"/>
            <a:ext cx="56717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100" dirty="0" smtClean="0">
                <a:latin typeface="Bahnschrift" panose="020B0502040204020203" pitchFamily="34" charset="0"/>
              </a:rPr>
              <a:t>104 подано касаційних скарг</a:t>
            </a:r>
            <a:endParaRPr lang="en-US" sz="3100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32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19015" y="113705"/>
            <a:ext cx="10515600" cy="1325563"/>
          </a:xfrm>
        </p:spPr>
        <p:txBody>
          <a:bodyPr/>
          <a:lstStyle/>
          <a:p>
            <a:r>
              <a:rPr lang="uk-UA" dirty="0" smtClean="0">
                <a:latin typeface="Bahnschrift Condensed" panose="020B0502040204020203" pitchFamily="34" charset="0"/>
              </a:rPr>
              <a:t>Позовні заяви за 2020</a:t>
            </a:r>
            <a:endParaRPr lang="en-US" dirty="0">
              <a:latin typeface="Bahnschrift Condensed" panose="020B0502040204020203" pitchFamily="34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3004180"/>
              </p:ext>
            </p:extLst>
          </p:nvPr>
        </p:nvGraphicFramePr>
        <p:xfrm>
          <a:off x="251459" y="1245476"/>
          <a:ext cx="11399257" cy="51800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9017" y="1665961"/>
            <a:ext cx="538240" cy="56373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589309">
            <a:off x="5136807" y="1166218"/>
            <a:ext cx="521070" cy="5461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5976" y="4915404"/>
            <a:ext cx="674370" cy="674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11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7748" y="-129550"/>
            <a:ext cx="10515600" cy="1325563"/>
          </a:xfrm>
        </p:spPr>
        <p:txBody>
          <a:bodyPr>
            <a:normAutofit/>
          </a:bodyPr>
          <a:lstStyle/>
          <a:p>
            <a:r>
              <a:rPr lang="uk-UA" sz="4800" dirty="0" smtClean="0">
                <a:latin typeface="Bahnschrift Condensed" panose="020B0502040204020203" pitchFamily="34" charset="0"/>
              </a:rPr>
              <a:t>Щодо стягнення коштів пайової участі</a:t>
            </a:r>
            <a:endParaRPr lang="en-US" sz="4800" dirty="0">
              <a:latin typeface="Bahnschrift Condensed" panose="020B0502040204020203" pitchFamily="34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5153642"/>
              </p:ext>
            </p:extLst>
          </p:nvPr>
        </p:nvGraphicFramePr>
        <p:xfrm>
          <a:off x="838200" y="1388849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0270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51083" y="357126"/>
            <a:ext cx="10515600" cy="1325563"/>
          </a:xfrm>
        </p:spPr>
        <p:txBody>
          <a:bodyPr/>
          <a:lstStyle/>
          <a:p>
            <a:r>
              <a:rPr lang="uk-UA" dirty="0" smtClean="0">
                <a:latin typeface="Bahnschrift Condensed" panose="020B0502040204020203" pitchFamily="34" charset="0"/>
              </a:rPr>
              <a:t>У сфері земельних правовідносин</a:t>
            </a:r>
            <a:endParaRPr lang="en-US" dirty="0">
              <a:latin typeface="Bahnschrift Condensed" panose="020B0502040204020203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5329467"/>
              </p:ext>
            </p:extLst>
          </p:nvPr>
        </p:nvGraphicFramePr>
        <p:xfrm>
          <a:off x="193623" y="1975527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Блок-схема: узел 5"/>
          <p:cNvSpPr/>
          <p:nvPr/>
        </p:nvSpPr>
        <p:spPr>
          <a:xfrm>
            <a:off x="9654639" y="2681291"/>
            <a:ext cx="1924013" cy="1997586"/>
          </a:xfrm>
          <a:prstGeom prst="flowChartConnector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8646825" y="2833140"/>
            <a:ext cx="854440" cy="1693889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>
                <a:noFill/>
              </a:ln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525000" y="2950867"/>
            <a:ext cx="27819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latin typeface="Bahnschrift Condensed" panose="020B0502040204020203" pitchFamily="34" charset="0"/>
              </a:rPr>
              <a:t>Внаслідок використання 7 земельних ділянок – </a:t>
            </a:r>
          </a:p>
          <a:p>
            <a:r>
              <a:rPr lang="uk-UA" sz="2000" dirty="0" smtClean="0">
                <a:latin typeface="Bahnschrift Condensed" panose="020B0502040204020203" pitchFamily="34" charset="0"/>
              </a:rPr>
              <a:t>28 698 </a:t>
            </a:r>
            <a:r>
              <a:rPr lang="uk-UA" sz="2000" dirty="0" err="1" smtClean="0">
                <a:latin typeface="Bahnschrift Condensed" panose="020B0502040204020203" pitchFamily="34" charset="0"/>
              </a:rPr>
              <a:t>кв.м</a:t>
            </a:r>
            <a:r>
              <a:rPr lang="uk-UA" sz="2000" dirty="0" smtClean="0">
                <a:latin typeface="Bahnschrift Condensed" panose="020B0502040204020203" pitchFamily="34" charset="0"/>
              </a:rPr>
              <a:t>.</a:t>
            </a:r>
          </a:p>
          <a:p>
            <a:r>
              <a:rPr lang="uk-UA" sz="2000" dirty="0" smtClean="0">
                <a:latin typeface="Bahnschrift Condensed" panose="020B0502040204020203" pitchFamily="34" charset="0"/>
              </a:rPr>
              <a:t> на суму </a:t>
            </a:r>
            <a:r>
              <a:rPr lang="uk-UA" sz="2000" dirty="0" smtClean="0">
                <a:latin typeface="Bahnschrift Condensed" panose="020B0502040204020203" pitchFamily="34" charset="0"/>
              </a:rPr>
              <a:t>1 563 270,78 грн</a:t>
            </a:r>
            <a:r>
              <a:rPr lang="uk-UA" sz="2000" dirty="0" smtClean="0">
                <a:latin typeface="Bahnschrift Condensed" panose="020B0502040204020203" pitchFamily="34" charset="0"/>
              </a:rPr>
              <a:t>.</a:t>
            </a:r>
            <a:endParaRPr lang="en-US" sz="2000" dirty="0">
              <a:latin typeface="Bahnschrift Condensed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646825" y="3495419"/>
            <a:ext cx="721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chemeClr val="tx2">
                    <a:lumMod val="75000"/>
                  </a:schemeClr>
                </a:solidFill>
                <a:latin typeface="Bahnschrift Condensed" panose="020B0502040204020203" pitchFamily="34" charset="0"/>
              </a:rPr>
              <a:t>Збитки</a:t>
            </a:r>
            <a:endParaRPr lang="en-US" dirty="0">
              <a:solidFill>
                <a:schemeClr val="tx2">
                  <a:lumMod val="75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86990" y="58311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schemeClr val="bg2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264863">
            <a:off x="3425136" y="3279208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latin typeface="Bahnschrift Condensed" panose="020B0502040204020203" pitchFamily="34" charset="0"/>
              </a:rPr>
              <a:t>Отримав</a:t>
            </a:r>
            <a:endParaRPr lang="en-US" dirty="0"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09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dirty="0" err="1">
                <a:latin typeface="Bahnschrift Condensed" panose="020B0502040204020203" pitchFamily="34" charset="0"/>
              </a:rPr>
              <a:t>П</a:t>
            </a:r>
            <a:r>
              <a:rPr lang="ru-RU" sz="4800" dirty="0" err="1" smtClean="0">
                <a:latin typeface="Bahnschrift Condensed" panose="020B0502040204020203" pitchFamily="34" charset="0"/>
              </a:rPr>
              <a:t>овноваження</a:t>
            </a:r>
            <a:r>
              <a:rPr lang="ru-RU" sz="4800" dirty="0" smtClean="0">
                <a:latin typeface="Bahnschrift Condensed" panose="020B0502040204020203" pitchFamily="34" charset="0"/>
              </a:rPr>
              <a:t> </a:t>
            </a:r>
            <a:r>
              <a:rPr lang="ru-RU" sz="4800" dirty="0" err="1" smtClean="0">
                <a:latin typeface="Bahnschrift Condensed" panose="020B0502040204020203" pitchFamily="34" charset="0"/>
              </a:rPr>
              <a:t>щодо</a:t>
            </a:r>
            <a:r>
              <a:rPr lang="ru-RU" sz="4800" dirty="0" smtClean="0">
                <a:latin typeface="Bahnschrift Condensed" panose="020B0502040204020203" pitchFamily="34" charset="0"/>
              </a:rPr>
              <a:t> </a:t>
            </a:r>
            <a:r>
              <a:rPr lang="ru-RU" sz="4800" dirty="0" err="1" smtClean="0">
                <a:latin typeface="Bahnschrift Condensed" panose="020B0502040204020203" pitchFamily="34" charset="0"/>
              </a:rPr>
              <a:t>обл</a:t>
            </a:r>
            <a:r>
              <a:rPr lang="uk-UA" sz="4800" dirty="0" err="1" smtClean="0">
                <a:latin typeface="Bahnschrift Condensed" panose="020B0502040204020203" pitchFamily="34" charset="0"/>
              </a:rPr>
              <a:t>іку</a:t>
            </a:r>
            <a:r>
              <a:rPr lang="uk-UA" sz="4800" dirty="0" smtClean="0">
                <a:latin typeface="Bahnschrift Condensed" panose="020B0502040204020203" pitchFamily="34" charset="0"/>
              </a:rPr>
              <a:t> нерухомого </a:t>
            </a:r>
            <a:r>
              <a:rPr lang="uk-UA" sz="4800" dirty="0" smtClean="0">
                <a:latin typeface="Bahnschrift Condensed" panose="020B0502040204020203" pitchFamily="34" charset="0"/>
              </a:rPr>
              <a:t>майна</a:t>
            </a:r>
            <a:r>
              <a:rPr lang="ru-RU" sz="4800" dirty="0" smtClean="0">
                <a:latin typeface="Bahnschrift Condensed" panose="020B0502040204020203" pitchFamily="34" charset="0"/>
              </a:rPr>
              <a:t>, </a:t>
            </a:r>
            <a:r>
              <a:rPr lang="ru-RU" sz="4800" dirty="0" err="1" smtClean="0">
                <a:latin typeface="Bahnschrift Condensed" panose="020B0502040204020203" pitchFamily="34" charset="0"/>
              </a:rPr>
              <a:t>що</a:t>
            </a:r>
            <a:r>
              <a:rPr lang="ru-RU" sz="4800" dirty="0" smtClean="0">
                <a:latin typeface="Bahnschrift Condensed" panose="020B0502040204020203" pitchFamily="34" charset="0"/>
              </a:rPr>
              <a:t> </a:t>
            </a:r>
            <a:r>
              <a:rPr lang="ru-RU" sz="4800" dirty="0" err="1" smtClean="0">
                <a:latin typeface="Bahnschrift Condensed" panose="020B0502040204020203" pitchFamily="34" charset="0"/>
              </a:rPr>
              <a:t>може</a:t>
            </a:r>
            <a:r>
              <a:rPr lang="ru-RU" sz="4800" dirty="0" smtClean="0">
                <a:latin typeface="Bahnschrift Condensed" panose="020B0502040204020203" pitchFamily="34" charset="0"/>
              </a:rPr>
              <a:t> бути </a:t>
            </a:r>
            <a:r>
              <a:rPr lang="ru-RU" sz="4800" dirty="0" err="1" smtClean="0">
                <a:latin typeface="Bahnschrift Condensed" panose="020B0502040204020203" pitchFamily="34" charset="0"/>
              </a:rPr>
              <a:t>визнано</a:t>
            </a:r>
            <a:r>
              <a:rPr lang="ru-RU" sz="4800" dirty="0" smtClean="0">
                <a:latin typeface="Bahnschrift Condensed" panose="020B0502040204020203" pitchFamily="34" charset="0"/>
              </a:rPr>
              <a:t> </a:t>
            </a:r>
            <a:r>
              <a:rPr lang="ru-RU" sz="4800" dirty="0" err="1" smtClean="0">
                <a:latin typeface="Bahnschrift Condensed" panose="020B0502040204020203" pitchFamily="34" charset="0"/>
              </a:rPr>
              <a:t>відумерлою</a:t>
            </a:r>
            <a:r>
              <a:rPr lang="ru-RU" sz="4800" dirty="0" smtClean="0">
                <a:latin typeface="Bahnschrift Condensed" panose="020B0502040204020203" pitchFamily="34" charset="0"/>
              </a:rPr>
              <a:t> </a:t>
            </a:r>
            <a:r>
              <a:rPr lang="ru-RU" sz="4800" dirty="0" err="1" smtClean="0">
                <a:latin typeface="Bahnschrift Condensed" panose="020B0502040204020203" pitchFamily="34" charset="0"/>
              </a:rPr>
              <a:t>спадщиною</a:t>
            </a:r>
            <a:endParaRPr lang="en-US" sz="4800" dirty="0">
              <a:latin typeface="Bahnschrift Condensed" panose="020B0502040204020203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356382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026" y="1960417"/>
            <a:ext cx="1056904" cy="1056904"/>
          </a:xfrm>
          <a:prstGeom prst="rect">
            <a:avLst/>
          </a:prstGeom>
          <a:ln>
            <a:noFill/>
          </a:ln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1140" y="3281751"/>
            <a:ext cx="1243941" cy="1243941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9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bright="-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1797" y="4986314"/>
            <a:ext cx="949876" cy="99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65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Bahnschrift" panose="020B0502040204020203" pitchFamily="34" charset="0"/>
              </a:rPr>
              <a:t>Примусове виконання судових рішен</a:t>
            </a:r>
            <a:r>
              <a:rPr lang="uk-UA" dirty="0">
                <a:latin typeface="Bahnschrift" panose="020B0502040204020203" pitchFamily="34" charset="0"/>
              </a:rPr>
              <a:t>ь</a:t>
            </a:r>
            <a:endParaRPr lang="en-US" dirty="0">
              <a:latin typeface="Bahnschrift" panose="020B0502040204020203" pitchFamily="34" charset="0"/>
            </a:endParaRPr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429413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988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</TotalTime>
  <Words>162</Words>
  <Application>Microsoft Office PowerPoint</Application>
  <PresentationFormat>Широкоэкранный</PresentationFormat>
  <Paragraphs>39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Bahnschrift</vt:lpstr>
      <vt:lpstr>Bahnschrift Condensed</vt:lpstr>
      <vt:lpstr>Calibri</vt:lpstr>
      <vt:lpstr>Calibri Light</vt:lpstr>
      <vt:lpstr>Тема Office</vt:lpstr>
      <vt:lpstr>Позовна робота у 2020 р.</vt:lpstr>
      <vt:lpstr>Позовні заяви за 2020</vt:lpstr>
      <vt:lpstr>Щодо стягнення коштів пайової участі</vt:lpstr>
      <vt:lpstr>У сфері земельних правовідносин</vt:lpstr>
      <vt:lpstr>Повноваження щодо обліку нерухомого майна, що може бути визнано відумерлою спадщиною</vt:lpstr>
      <vt:lpstr>Примусове виконання судових рішень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Тетяна Вікторівна Коваленко</dc:creator>
  <cp:lastModifiedBy>Тетяна Вікторівна Коваленко</cp:lastModifiedBy>
  <cp:revision>21</cp:revision>
  <cp:lastPrinted>2021-02-16T11:29:46Z</cp:lastPrinted>
  <dcterms:created xsi:type="dcterms:W3CDTF">2021-02-16T07:14:17Z</dcterms:created>
  <dcterms:modified xsi:type="dcterms:W3CDTF">2021-02-16T13:14:26Z</dcterms:modified>
</cp:coreProperties>
</file>