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1F3E-C5EB-44BB-B069-F29C55EDBFA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134B-282E-49F5-9E03-8D91DFDA05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1F3E-C5EB-44BB-B069-F29C55EDBFA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134B-282E-49F5-9E03-8D91DFDA05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1F3E-C5EB-44BB-B069-F29C55EDBFA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134B-282E-49F5-9E03-8D91DFDA05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1F3E-C5EB-44BB-B069-F29C55EDBFA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134B-282E-49F5-9E03-8D91DFDA05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1F3E-C5EB-44BB-B069-F29C55EDBFA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134B-282E-49F5-9E03-8D91DFDA05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1F3E-C5EB-44BB-B069-F29C55EDBFA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134B-282E-49F5-9E03-8D91DFDA05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1F3E-C5EB-44BB-B069-F29C55EDBFA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134B-282E-49F5-9E03-8D91DFDA05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1F3E-C5EB-44BB-B069-F29C55EDBFA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134B-282E-49F5-9E03-8D91DFDA05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1F3E-C5EB-44BB-B069-F29C55EDBFA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134B-282E-49F5-9E03-8D91DFDA05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1F3E-C5EB-44BB-B069-F29C55EDBFA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134B-282E-49F5-9E03-8D91DFDA05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1F3E-C5EB-44BB-B069-F29C55EDBFA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134B-282E-49F5-9E03-8D91DFDA05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A1F3E-C5EB-44BB-B069-F29C55EDBFA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6134B-282E-49F5-9E03-8D91DFDA05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571035" cy="593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55776" y="404664"/>
            <a:ext cx="5510986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b="1" spc="-5" dirty="0" smtClean="0">
                <a:solidFill>
                  <a:srgbClr val="FF0000"/>
                </a:solidFill>
              </a:rPr>
              <a:t>Футболки </a:t>
            </a:r>
            <a:br>
              <a:rPr lang="uk-UA" b="1" spc="-5" dirty="0" smtClean="0">
                <a:solidFill>
                  <a:srgbClr val="FF0000"/>
                </a:solidFill>
              </a:rPr>
            </a:br>
            <a:r>
              <a:rPr lang="uk-UA" b="1" spc="-5" dirty="0" smtClean="0">
                <a:solidFill>
                  <a:srgbClr val="FF0000"/>
                </a:solidFill>
              </a:rPr>
              <a:t> </a:t>
            </a:r>
            <a:r>
              <a:rPr lang="uk-UA" b="1" spc="-5" dirty="0" err="1" smtClean="0">
                <a:solidFill>
                  <a:srgbClr val="FF0000"/>
                </a:solidFill>
              </a:rPr>
              <a:t>участников</a:t>
            </a:r>
            <a:endParaRPr b="1" spc="-5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футболки!-2.jpg"/>
          <p:cNvPicPr>
            <a:picLocks noChangeAspect="1"/>
          </p:cNvPicPr>
          <p:nvPr/>
        </p:nvPicPr>
        <p:blipFill>
          <a:blip r:embed="rId3" cstate="print"/>
          <a:srcRect l="21994" t="33697" r="17994" b="17394"/>
          <a:stretch>
            <a:fillRect/>
          </a:stretch>
        </p:blipFill>
        <p:spPr>
          <a:xfrm>
            <a:off x="4499992" y="1772816"/>
            <a:ext cx="4320480" cy="2376264"/>
          </a:xfrm>
          <a:prstGeom prst="rect">
            <a:avLst/>
          </a:prstGeom>
        </p:spPr>
      </p:pic>
      <p:pic>
        <p:nvPicPr>
          <p:cNvPr id="6" name="Рисунок 5" descr="футболки!-_конкур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172712"/>
            <a:ext cx="4312920" cy="2685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55776" y="404664"/>
            <a:ext cx="5510986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b="1" spc="-5" dirty="0" smtClean="0">
                <a:solidFill>
                  <a:srgbClr val="FF0000"/>
                </a:solidFill>
              </a:rPr>
              <a:t>Футболки </a:t>
            </a:r>
            <a:br>
              <a:rPr lang="uk-UA" b="1" spc="-5" dirty="0" smtClean="0">
                <a:solidFill>
                  <a:srgbClr val="FF0000"/>
                </a:solidFill>
              </a:rPr>
            </a:br>
            <a:r>
              <a:rPr lang="uk-UA" b="1" spc="-5" dirty="0" err="1" smtClean="0">
                <a:solidFill>
                  <a:srgbClr val="FF0000"/>
                </a:solidFill>
              </a:rPr>
              <a:t>волонтеров</a:t>
            </a:r>
            <a:r>
              <a:rPr lang="uk-UA" b="1" spc="-5" dirty="0" smtClean="0">
                <a:solidFill>
                  <a:srgbClr val="FF0000"/>
                </a:solidFill>
              </a:rPr>
              <a:t> и </a:t>
            </a:r>
            <a:r>
              <a:rPr lang="uk-UA" b="1" spc="-5" dirty="0" err="1" smtClean="0">
                <a:solidFill>
                  <a:srgbClr val="FF0000"/>
                </a:solidFill>
              </a:rPr>
              <a:t>судей</a:t>
            </a:r>
            <a:endParaRPr b="1" spc="-5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футболки!-1.jpg"/>
          <p:cNvPicPr>
            <a:picLocks noChangeAspect="1"/>
          </p:cNvPicPr>
          <p:nvPr/>
        </p:nvPicPr>
        <p:blipFill>
          <a:blip r:embed="rId3" cstate="print"/>
          <a:srcRect l="52191"/>
          <a:stretch>
            <a:fillRect/>
          </a:stretch>
        </p:blipFill>
        <p:spPr>
          <a:xfrm>
            <a:off x="1475656" y="2850492"/>
            <a:ext cx="2736304" cy="37914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0475" y="1772816"/>
            <a:ext cx="53435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55776" y="743218"/>
            <a:ext cx="551098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b="1" spc="-5" dirty="0" err="1" smtClean="0">
                <a:solidFill>
                  <a:srgbClr val="FF0000"/>
                </a:solidFill>
              </a:rPr>
              <a:t>медали</a:t>
            </a:r>
            <a:endParaRPr b="1" spc="-5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484784"/>
            <a:ext cx="4104476" cy="4104476"/>
          </a:xfrm>
          <a:prstGeom prst="rect">
            <a:avLst/>
          </a:prstGeom>
        </p:spPr>
      </p:pic>
      <p:pic>
        <p:nvPicPr>
          <p:cNvPr id="7" name="Рисунок 6" descr="детс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628800"/>
            <a:ext cx="2407920" cy="1883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Футболки   участников</vt:lpstr>
      <vt:lpstr>Футболки  волонтеров и судей</vt:lpstr>
      <vt:lpstr>медали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1</cp:revision>
  <dcterms:created xsi:type="dcterms:W3CDTF">2017-09-19T06:57:07Z</dcterms:created>
  <dcterms:modified xsi:type="dcterms:W3CDTF">2017-09-19T07:16:18Z</dcterms:modified>
</cp:coreProperties>
</file>