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" initials="a" lastIdx="1" clrIdx="0">
    <p:extLst>
      <p:ext uri="{19B8F6BF-5375-455C-9EA6-DF929625EA0E}">
        <p15:presenceInfo xmlns:p15="http://schemas.microsoft.com/office/powerpoint/2012/main" userId="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BEF"/>
    <a:srgbClr val="0A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92A5-608A-4987-B591-FB9995AC019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7919-1F1A-4E58-BB08-1A38B3A8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4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92A5-608A-4987-B591-FB9995AC019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7919-1F1A-4E58-BB08-1A38B3A8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1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92A5-608A-4987-B591-FB9995AC019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7919-1F1A-4E58-BB08-1A38B3A8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92A5-608A-4987-B591-FB9995AC019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7919-1F1A-4E58-BB08-1A38B3A8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92A5-608A-4987-B591-FB9995AC019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7919-1F1A-4E58-BB08-1A38B3A8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92A5-608A-4987-B591-FB9995AC019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7919-1F1A-4E58-BB08-1A38B3A8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1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92A5-608A-4987-B591-FB9995AC019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7919-1F1A-4E58-BB08-1A38B3A8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5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92A5-608A-4987-B591-FB9995AC019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7919-1F1A-4E58-BB08-1A38B3A8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92A5-608A-4987-B591-FB9995AC019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7919-1F1A-4E58-BB08-1A38B3A8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6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92A5-608A-4987-B591-FB9995AC019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7919-1F1A-4E58-BB08-1A38B3A8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6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92A5-608A-4987-B591-FB9995AC019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7919-1F1A-4E58-BB08-1A38B3A8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6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92A5-608A-4987-B591-FB9995AC019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7919-1F1A-4E58-BB08-1A38B3A8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-412124" y="3602037"/>
            <a:ext cx="86803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0728E4-9B61-408F-88C3-0AD089949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3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-412124" y="3602037"/>
            <a:ext cx="86803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24D3F2-CF06-448F-AFE2-8DF407A80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5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-412124" y="3602037"/>
            <a:ext cx="86803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C54110-64F0-476B-9239-5DE272702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9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-412124" y="3602037"/>
            <a:ext cx="86803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68F6A7-FB57-4645-9FCC-59C0DF52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3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-412124" y="3602037"/>
            <a:ext cx="86803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4ED99D-D087-4CC2-AF79-501EC4DC2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-412124" y="3602037"/>
            <a:ext cx="86803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6BDAF3-54EF-48B0-A9B2-75EAFDDEF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-412124" y="3602037"/>
            <a:ext cx="86803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73CDEC-D1C7-4A69-9CD8-2B5988FA2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0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-412124" y="3602037"/>
            <a:ext cx="86803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3AB672-939E-42B8-AB08-5E27D4DDBC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2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-412124" y="3602037"/>
            <a:ext cx="86803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1A312B-6B58-497B-8DC0-E024ED4B6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-412124" y="3602037"/>
            <a:ext cx="86803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B6F5C-C5AC-42A2-8B45-52F96099D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8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-412124" y="3602037"/>
            <a:ext cx="86803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FDF590-859E-4BEF-9ABE-FE7EAE865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6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-412124" y="3602037"/>
            <a:ext cx="86803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D7DC37-BB1D-43B0-BF29-862C54DF5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4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-412124" y="3602037"/>
            <a:ext cx="86803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D951E7-7F74-48B9-9149-25F7DCA3C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95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Admin</cp:lastModifiedBy>
  <cp:revision>34</cp:revision>
  <dcterms:created xsi:type="dcterms:W3CDTF">2023-09-13T16:42:36Z</dcterms:created>
  <dcterms:modified xsi:type="dcterms:W3CDTF">2025-01-23T11:37:27Z</dcterms:modified>
</cp:coreProperties>
</file>