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71" r:id="rId6"/>
    <p:sldId id="270" r:id="rId7"/>
    <p:sldId id="259" r:id="rId8"/>
    <p:sldId id="260" r:id="rId9"/>
    <p:sldId id="263" r:id="rId10"/>
    <p:sldId id="267" r:id="rId11"/>
    <p:sldId id="266" r:id="rId12"/>
    <p:sldId id="268" r:id="rId13"/>
    <p:sldId id="269" r:id="rId14"/>
    <p:sldId id="274" r:id="rId15"/>
    <p:sldId id="272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700"/>
    <a:srgbClr val="8E672A"/>
    <a:srgbClr val="E5E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D7567-0F34-44B0-91B9-E179794B954D}" v="184" dt="2023-06-04T14:42:30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97625074733187E-2"/>
          <c:y val="8.12686534846499E-2"/>
          <c:w val="0.95313394293455256"/>
          <c:h val="0.80610462485292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85409537862695E-2"/>
                  <c:y val="7.0151905759745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320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657562998486246E-2"/>
                      <c:h val="9.15047048540377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987-4354-8A32-F7CECC9B976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320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E-4DFE-8E32-13F590A98D80}"/>
                </c:ext>
              </c:extLst>
            </c:dLbl>
            <c:dLbl>
              <c:idx val="2"/>
              <c:layout>
                <c:manualLayout>
                  <c:x val="5.0882169615712415E-8"/>
                  <c:y val="2.80603204090882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275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4825283350081E-2"/>
                      <c:h val="9.9922800976764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0E-4DFE-8E32-13F590A98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C-4D64-8E22-0E005FAF2D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320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7-4354-8A32-F7CECC9B976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275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7-4354-8A32-F7CECC9B976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250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7-4354-8A32-F7CECC9B9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4.2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C-4D64-8E22-0E005FAF2D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68897408"/>
        <c:axId val="68706304"/>
      </c:barChart>
      <c:catAx>
        <c:axId val="6889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706304"/>
        <c:crosses val="autoZero"/>
        <c:auto val="1"/>
        <c:lblAlgn val="ctr"/>
        <c:lblOffset val="100"/>
        <c:noMultiLvlLbl val="0"/>
      </c:catAx>
      <c:valAx>
        <c:axId val="6870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8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99FF6-9E8D-4631-B727-4CCFF6948A80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655097-88D6-4693-AB61-04BCE9C35189}">
      <dgm:prSet/>
      <dgm:spPr/>
      <dgm:t>
        <a:bodyPr/>
        <a:lstStyle/>
        <a:p>
          <a:r>
            <a:rPr lang="uk-UA"/>
            <a:t>1. Організація навчального процесу</a:t>
          </a:r>
          <a:endParaRPr lang="en-US"/>
        </a:p>
      </dgm:t>
    </dgm:pt>
    <dgm:pt modelId="{C3D27EEF-2864-40B4-8352-482B6485E168}" type="parTrans" cxnId="{237757F5-893D-4A91-89A2-B0C33A2795E9}">
      <dgm:prSet/>
      <dgm:spPr/>
      <dgm:t>
        <a:bodyPr/>
        <a:lstStyle/>
        <a:p>
          <a:endParaRPr lang="en-US"/>
        </a:p>
      </dgm:t>
    </dgm:pt>
    <dgm:pt modelId="{A3276E85-3D2A-4EC8-A28D-46D8130D9695}" type="sibTrans" cxnId="{237757F5-893D-4A91-89A2-B0C33A2795E9}">
      <dgm:prSet/>
      <dgm:spPr/>
      <dgm:t>
        <a:bodyPr/>
        <a:lstStyle/>
        <a:p>
          <a:endParaRPr lang="en-US"/>
        </a:p>
      </dgm:t>
    </dgm:pt>
    <dgm:pt modelId="{0EF09E4E-829C-4DE7-B491-2894C683D02E}">
      <dgm:prSet/>
      <dgm:spPr/>
      <dgm:t>
        <a:bodyPr/>
        <a:lstStyle/>
        <a:p>
          <a:r>
            <a:rPr lang="uk-UA"/>
            <a:t>2. Здобутки закладу</a:t>
          </a:r>
          <a:endParaRPr lang="en-US"/>
        </a:p>
      </dgm:t>
    </dgm:pt>
    <dgm:pt modelId="{3E85B68D-DCFB-4E85-9FDA-C5EDC2013777}" type="parTrans" cxnId="{872E5E99-5645-4524-9791-B28076EC2DE6}">
      <dgm:prSet/>
      <dgm:spPr/>
      <dgm:t>
        <a:bodyPr/>
        <a:lstStyle/>
        <a:p>
          <a:endParaRPr lang="en-US"/>
        </a:p>
      </dgm:t>
    </dgm:pt>
    <dgm:pt modelId="{20FA93FE-28D6-48E1-98A5-D37515505AC1}" type="sibTrans" cxnId="{872E5E99-5645-4524-9791-B28076EC2DE6}">
      <dgm:prSet/>
      <dgm:spPr/>
      <dgm:t>
        <a:bodyPr/>
        <a:lstStyle/>
        <a:p>
          <a:endParaRPr lang="en-US"/>
        </a:p>
      </dgm:t>
    </dgm:pt>
    <dgm:pt modelId="{DAE3CF17-2AC4-41EF-AD72-DB7E98993433}">
      <dgm:prSet/>
      <dgm:spPr/>
      <dgm:t>
        <a:bodyPr/>
        <a:lstStyle/>
        <a:p>
          <a:r>
            <a:rPr lang="uk-UA" dirty="0"/>
            <a:t>3. </a:t>
          </a:r>
          <a:r>
            <a:rPr lang="uk-UA" dirty="0" err="1"/>
            <a:t>Діджиталізація</a:t>
          </a:r>
          <a:r>
            <a:rPr lang="uk-UA" dirty="0"/>
            <a:t> навчального процесу</a:t>
          </a:r>
          <a:endParaRPr lang="en-US" dirty="0"/>
        </a:p>
      </dgm:t>
    </dgm:pt>
    <dgm:pt modelId="{6512F546-C93C-4ED6-83F4-2930D042BC3D}" type="parTrans" cxnId="{5ADD99D2-1BC8-44C7-ADF9-A779226D6C6F}">
      <dgm:prSet/>
      <dgm:spPr/>
      <dgm:t>
        <a:bodyPr/>
        <a:lstStyle/>
        <a:p>
          <a:endParaRPr lang="en-US"/>
        </a:p>
      </dgm:t>
    </dgm:pt>
    <dgm:pt modelId="{A68F2966-2E9C-4526-91D0-C2F011976BA7}" type="sibTrans" cxnId="{5ADD99D2-1BC8-44C7-ADF9-A779226D6C6F}">
      <dgm:prSet/>
      <dgm:spPr/>
      <dgm:t>
        <a:bodyPr/>
        <a:lstStyle/>
        <a:p>
          <a:endParaRPr lang="en-US"/>
        </a:p>
      </dgm:t>
    </dgm:pt>
    <dgm:pt modelId="{D347B82E-CE9D-4869-9F8E-A3CE189C3733}">
      <dgm:prSet/>
      <dgm:spPr/>
      <dgm:t>
        <a:bodyPr/>
        <a:lstStyle/>
        <a:p>
          <a:r>
            <a:rPr lang="uk-UA" dirty="0"/>
            <a:t>4. Фінансово-господарська діяльність</a:t>
          </a:r>
          <a:endParaRPr lang="en-US" dirty="0"/>
        </a:p>
      </dgm:t>
    </dgm:pt>
    <dgm:pt modelId="{895AA492-EDEF-41F5-901D-A60DABF514E8}" type="parTrans" cxnId="{70B802DB-2731-469B-9C3E-3CFDA9F0026B}">
      <dgm:prSet/>
      <dgm:spPr/>
      <dgm:t>
        <a:bodyPr/>
        <a:lstStyle/>
        <a:p>
          <a:endParaRPr lang="en-US"/>
        </a:p>
      </dgm:t>
    </dgm:pt>
    <dgm:pt modelId="{79E78AD5-7A7E-4A34-8B47-FB94B31A0571}" type="sibTrans" cxnId="{70B802DB-2731-469B-9C3E-3CFDA9F0026B}">
      <dgm:prSet/>
      <dgm:spPr/>
      <dgm:t>
        <a:bodyPr/>
        <a:lstStyle/>
        <a:p>
          <a:endParaRPr lang="en-US"/>
        </a:p>
      </dgm:t>
    </dgm:pt>
    <dgm:pt modelId="{E2B28F29-53CA-4310-915E-EC043A451D46}">
      <dgm:prSet/>
      <dgm:spPr/>
      <dgm:t>
        <a:bodyPr/>
        <a:lstStyle/>
        <a:p>
          <a:r>
            <a:rPr lang="uk-UA" dirty="0"/>
            <a:t>5. Популяризація роботи закладу. Просування закладу в соціальних мережах</a:t>
          </a:r>
          <a:endParaRPr lang="en-US" dirty="0"/>
        </a:p>
      </dgm:t>
    </dgm:pt>
    <dgm:pt modelId="{605CE838-6389-471B-8126-AE9F431D59A0}" type="parTrans" cxnId="{DB5DB72E-B3DA-4553-B73B-B42AD56CEB83}">
      <dgm:prSet/>
      <dgm:spPr/>
      <dgm:t>
        <a:bodyPr/>
        <a:lstStyle/>
        <a:p>
          <a:endParaRPr lang="en-US"/>
        </a:p>
      </dgm:t>
    </dgm:pt>
    <dgm:pt modelId="{796003D6-2D13-4B67-B4E0-6063FCC53FBD}" type="sibTrans" cxnId="{DB5DB72E-B3DA-4553-B73B-B42AD56CEB83}">
      <dgm:prSet/>
      <dgm:spPr/>
      <dgm:t>
        <a:bodyPr/>
        <a:lstStyle/>
        <a:p>
          <a:endParaRPr lang="en-US"/>
        </a:p>
      </dgm:t>
    </dgm:pt>
    <dgm:pt modelId="{78B8CC3C-0F62-455C-B54C-4C91287592F9}">
      <dgm:prSet/>
      <dgm:spPr/>
      <dgm:t>
        <a:bodyPr/>
        <a:lstStyle/>
        <a:p>
          <a:r>
            <a:rPr lang="uk-UA"/>
            <a:t>6. Співробітництво  </a:t>
          </a:r>
          <a:endParaRPr lang="en-US"/>
        </a:p>
      </dgm:t>
    </dgm:pt>
    <dgm:pt modelId="{C52245CD-1782-45D2-95D8-34EADD9BD1ED}" type="parTrans" cxnId="{8B9E686C-C21D-4260-9BD6-26DDFB67D928}">
      <dgm:prSet/>
      <dgm:spPr/>
      <dgm:t>
        <a:bodyPr/>
        <a:lstStyle/>
        <a:p>
          <a:endParaRPr lang="en-US"/>
        </a:p>
      </dgm:t>
    </dgm:pt>
    <dgm:pt modelId="{02B886CF-D791-432F-8FA0-D1BB99228037}" type="sibTrans" cxnId="{8B9E686C-C21D-4260-9BD6-26DDFB67D928}">
      <dgm:prSet/>
      <dgm:spPr/>
      <dgm:t>
        <a:bodyPr/>
        <a:lstStyle/>
        <a:p>
          <a:endParaRPr lang="en-US"/>
        </a:p>
      </dgm:t>
    </dgm:pt>
    <dgm:pt modelId="{7DB447B4-A1DD-4ED6-B374-51D6A4A6384C}" type="pres">
      <dgm:prSet presAssocID="{96899FF6-9E8D-4631-B727-4CCFF6948A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335ED-0F61-4D49-9BE4-C389E8E90C82}" type="pres">
      <dgm:prSet presAssocID="{01655097-88D6-4693-AB61-04BCE9C351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7F84A-408E-42AB-805F-E5618CA3E28D}" type="pres">
      <dgm:prSet presAssocID="{A3276E85-3D2A-4EC8-A28D-46D8130D9695}" presName="sibTrans" presStyleCnt="0"/>
      <dgm:spPr/>
    </dgm:pt>
    <dgm:pt modelId="{CA8251D3-95A5-4211-9550-D0B14556202E}" type="pres">
      <dgm:prSet presAssocID="{0EF09E4E-829C-4DE7-B491-2894C683D0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C8337-0733-488F-8072-9DC82244A055}" type="pres">
      <dgm:prSet presAssocID="{20FA93FE-28D6-48E1-98A5-D37515505AC1}" presName="sibTrans" presStyleCnt="0"/>
      <dgm:spPr/>
    </dgm:pt>
    <dgm:pt modelId="{DF808C14-DFF6-46D4-AEEE-8D3871938B6E}" type="pres">
      <dgm:prSet presAssocID="{DAE3CF17-2AC4-41EF-AD72-DB7E989934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5D209-DB4B-4B3D-949D-00D405489EB4}" type="pres">
      <dgm:prSet presAssocID="{A68F2966-2E9C-4526-91D0-C2F011976BA7}" presName="sibTrans" presStyleCnt="0"/>
      <dgm:spPr/>
    </dgm:pt>
    <dgm:pt modelId="{0D722A2F-40C4-4EE4-9093-AA63B2B81C75}" type="pres">
      <dgm:prSet presAssocID="{D347B82E-CE9D-4869-9F8E-A3CE189C37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AB87E-F756-4C2E-AC62-68060F7D0B99}" type="pres">
      <dgm:prSet presAssocID="{79E78AD5-7A7E-4A34-8B47-FB94B31A0571}" presName="sibTrans" presStyleCnt="0"/>
      <dgm:spPr/>
    </dgm:pt>
    <dgm:pt modelId="{8737A618-9476-47C6-ABF2-120BF1D9938B}" type="pres">
      <dgm:prSet presAssocID="{E2B28F29-53CA-4310-915E-EC043A451D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C0AE7-A244-4799-91F6-DADD1922ED98}" type="pres">
      <dgm:prSet presAssocID="{796003D6-2D13-4B67-B4E0-6063FCC53FBD}" presName="sibTrans" presStyleCnt="0"/>
      <dgm:spPr/>
    </dgm:pt>
    <dgm:pt modelId="{A8F4F8F5-071C-4737-8253-031F3B5E2FC3}" type="pres">
      <dgm:prSet presAssocID="{78B8CC3C-0F62-455C-B54C-4C91287592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757F5-893D-4A91-89A2-B0C33A2795E9}" srcId="{96899FF6-9E8D-4631-B727-4CCFF6948A80}" destId="{01655097-88D6-4693-AB61-04BCE9C35189}" srcOrd="0" destOrd="0" parTransId="{C3D27EEF-2864-40B4-8352-482B6485E168}" sibTransId="{A3276E85-3D2A-4EC8-A28D-46D8130D9695}"/>
    <dgm:cxn modelId="{476C2301-629D-43EA-A35B-05E5938A891D}" type="presOf" srcId="{01655097-88D6-4693-AB61-04BCE9C35189}" destId="{3F3335ED-0F61-4D49-9BE4-C389E8E90C82}" srcOrd="0" destOrd="0" presId="urn:microsoft.com/office/officeart/2005/8/layout/default"/>
    <dgm:cxn modelId="{70B802DB-2731-469B-9C3E-3CFDA9F0026B}" srcId="{96899FF6-9E8D-4631-B727-4CCFF6948A80}" destId="{D347B82E-CE9D-4869-9F8E-A3CE189C3733}" srcOrd="3" destOrd="0" parTransId="{895AA492-EDEF-41F5-901D-A60DABF514E8}" sibTransId="{79E78AD5-7A7E-4A34-8B47-FB94B31A0571}"/>
    <dgm:cxn modelId="{A57EEBE0-6F99-464A-B5FE-AF6C8652DBA7}" type="presOf" srcId="{78B8CC3C-0F62-455C-B54C-4C91287592F9}" destId="{A8F4F8F5-071C-4737-8253-031F3B5E2FC3}" srcOrd="0" destOrd="0" presId="urn:microsoft.com/office/officeart/2005/8/layout/default"/>
    <dgm:cxn modelId="{872E5E99-5645-4524-9791-B28076EC2DE6}" srcId="{96899FF6-9E8D-4631-B727-4CCFF6948A80}" destId="{0EF09E4E-829C-4DE7-B491-2894C683D02E}" srcOrd="1" destOrd="0" parTransId="{3E85B68D-DCFB-4E85-9FDA-C5EDC2013777}" sibTransId="{20FA93FE-28D6-48E1-98A5-D37515505AC1}"/>
    <dgm:cxn modelId="{08B48CF4-71BB-40F6-8D44-C454303F3EC0}" type="presOf" srcId="{D347B82E-CE9D-4869-9F8E-A3CE189C3733}" destId="{0D722A2F-40C4-4EE4-9093-AA63B2B81C75}" srcOrd="0" destOrd="0" presId="urn:microsoft.com/office/officeart/2005/8/layout/default"/>
    <dgm:cxn modelId="{DB5DB72E-B3DA-4553-B73B-B42AD56CEB83}" srcId="{96899FF6-9E8D-4631-B727-4CCFF6948A80}" destId="{E2B28F29-53CA-4310-915E-EC043A451D46}" srcOrd="4" destOrd="0" parTransId="{605CE838-6389-471B-8126-AE9F431D59A0}" sibTransId="{796003D6-2D13-4B67-B4E0-6063FCC53FBD}"/>
    <dgm:cxn modelId="{8B9E686C-C21D-4260-9BD6-26DDFB67D928}" srcId="{96899FF6-9E8D-4631-B727-4CCFF6948A80}" destId="{78B8CC3C-0F62-455C-B54C-4C91287592F9}" srcOrd="5" destOrd="0" parTransId="{C52245CD-1782-45D2-95D8-34EADD9BD1ED}" sibTransId="{02B886CF-D791-432F-8FA0-D1BB99228037}"/>
    <dgm:cxn modelId="{7368CACA-7757-451B-A587-5535C5C72103}" type="presOf" srcId="{96899FF6-9E8D-4631-B727-4CCFF6948A80}" destId="{7DB447B4-A1DD-4ED6-B374-51D6A4A6384C}" srcOrd="0" destOrd="0" presId="urn:microsoft.com/office/officeart/2005/8/layout/default"/>
    <dgm:cxn modelId="{5ADD99D2-1BC8-44C7-ADF9-A779226D6C6F}" srcId="{96899FF6-9E8D-4631-B727-4CCFF6948A80}" destId="{DAE3CF17-2AC4-41EF-AD72-DB7E98993433}" srcOrd="2" destOrd="0" parTransId="{6512F546-C93C-4ED6-83F4-2930D042BC3D}" sibTransId="{A68F2966-2E9C-4526-91D0-C2F011976BA7}"/>
    <dgm:cxn modelId="{A8C7C441-2BAD-47E4-B787-25B29FED44CA}" type="presOf" srcId="{E2B28F29-53CA-4310-915E-EC043A451D46}" destId="{8737A618-9476-47C6-ABF2-120BF1D9938B}" srcOrd="0" destOrd="0" presId="urn:microsoft.com/office/officeart/2005/8/layout/default"/>
    <dgm:cxn modelId="{59435703-7512-4D7B-A52F-23603C93C19C}" type="presOf" srcId="{DAE3CF17-2AC4-41EF-AD72-DB7E98993433}" destId="{DF808C14-DFF6-46D4-AEEE-8D3871938B6E}" srcOrd="0" destOrd="0" presId="urn:microsoft.com/office/officeart/2005/8/layout/default"/>
    <dgm:cxn modelId="{472D5529-DD2C-42D3-ADE1-A070B9870DD4}" type="presOf" srcId="{0EF09E4E-829C-4DE7-B491-2894C683D02E}" destId="{CA8251D3-95A5-4211-9550-D0B14556202E}" srcOrd="0" destOrd="0" presId="urn:microsoft.com/office/officeart/2005/8/layout/default"/>
    <dgm:cxn modelId="{465373B6-76D6-42AA-9141-62FABFEFA3C9}" type="presParOf" srcId="{7DB447B4-A1DD-4ED6-B374-51D6A4A6384C}" destId="{3F3335ED-0F61-4D49-9BE4-C389E8E90C82}" srcOrd="0" destOrd="0" presId="urn:microsoft.com/office/officeart/2005/8/layout/default"/>
    <dgm:cxn modelId="{DF6A6413-6797-48C5-A87F-6AE046521A06}" type="presParOf" srcId="{7DB447B4-A1DD-4ED6-B374-51D6A4A6384C}" destId="{BAB7F84A-408E-42AB-805F-E5618CA3E28D}" srcOrd="1" destOrd="0" presId="urn:microsoft.com/office/officeart/2005/8/layout/default"/>
    <dgm:cxn modelId="{D52E4B39-D817-4F1C-9435-10707F6EAE67}" type="presParOf" srcId="{7DB447B4-A1DD-4ED6-B374-51D6A4A6384C}" destId="{CA8251D3-95A5-4211-9550-D0B14556202E}" srcOrd="2" destOrd="0" presId="urn:microsoft.com/office/officeart/2005/8/layout/default"/>
    <dgm:cxn modelId="{6881451A-C88B-44D3-907D-2FE86EE08340}" type="presParOf" srcId="{7DB447B4-A1DD-4ED6-B374-51D6A4A6384C}" destId="{540C8337-0733-488F-8072-9DC82244A055}" srcOrd="3" destOrd="0" presId="urn:microsoft.com/office/officeart/2005/8/layout/default"/>
    <dgm:cxn modelId="{DEB20A24-6E4F-4182-8572-7D1812F392EB}" type="presParOf" srcId="{7DB447B4-A1DD-4ED6-B374-51D6A4A6384C}" destId="{DF808C14-DFF6-46D4-AEEE-8D3871938B6E}" srcOrd="4" destOrd="0" presId="urn:microsoft.com/office/officeart/2005/8/layout/default"/>
    <dgm:cxn modelId="{D3E193A5-E9DC-4D9A-9BE8-AA3A3D5CB75C}" type="presParOf" srcId="{7DB447B4-A1DD-4ED6-B374-51D6A4A6384C}" destId="{CFA5D209-DB4B-4B3D-949D-00D405489EB4}" srcOrd="5" destOrd="0" presId="urn:microsoft.com/office/officeart/2005/8/layout/default"/>
    <dgm:cxn modelId="{2F34456A-6769-43E5-B7AE-06EBFA1C8C34}" type="presParOf" srcId="{7DB447B4-A1DD-4ED6-B374-51D6A4A6384C}" destId="{0D722A2F-40C4-4EE4-9093-AA63B2B81C75}" srcOrd="6" destOrd="0" presId="urn:microsoft.com/office/officeart/2005/8/layout/default"/>
    <dgm:cxn modelId="{67DC3C2C-D3F9-4D63-8D51-AC052292A88B}" type="presParOf" srcId="{7DB447B4-A1DD-4ED6-B374-51D6A4A6384C}" destId="{875AB87E-F756-4C2E-AC62-68060F7D0B99}" srcOrd="7" destOrd="0" presId="urn:microsoft.com/office/officeart/2005/8/layout/default"/>
    <dgm:cxn modelId="{0BD2804D-C217-4712-A4BB-FB5D7BCF7C10}" type="presParOf" srcId="{7DB447B4-A1DD-4ED6-B374-51D6A4A6384C}" destId="{8737A618-9476-47C6-ABF2-120BF1D9938B}" srcOrd="8" destOrd="0" presId="urn:microsoft.com/office/officeart/2005/8/layout/default"/>
    <dgm:cxn modelId="{08FEE123-0AE5-42F9-994F-F0BF2C25D620}" type="presParOf" srcId="{7DB447B4-A1DD-4ED6-B374-51D6A4A6384C}" destId="{90BC0AE7-A244-4799-91F6-DADD1922ED98}" srcOrd="9" destOrd="0" presId="urn:microsoft.com/office/officeart/2005/8/layout/default"/>
    <dgm:cxn modelId="{4481B352-8F38-44DA-9D0B-09786DC17EAC}" type="presParOf" srcId="{7DB447B4-A1DD-4ED6-B374-51D6A4A6384C}" destId="{A8F4F8F5-071C-4737-8253-031F3B5E2F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4E793-E51F-40C7-9612-8BBAE0DE3FE4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4B9BE24E-50EC-4D28-9519-C946C64E82D2}">
      <dgm:prSet phldrT="[Text]" custT="1"/>
      <dgm:spPr/>
      <dgm:t>
        <a:bodyPr/>
        <a:lstStyle/>
        <a:p>
          <a:r>
            <a:rPr lang="uk-UA" sz="2400" dirty="0"/>
            <a:t>652 484,00</a:t>
          </a:r>
          <a:endParaRPr lang="en-US" sz="2400" dirty="0"/>
        </a:p>
      </dgm:t>
    </dgm:pt>
    <dgm:pt modelId="{C6E70B6A-0D12-420A-8D98-BD457D99E034}" type="parTrans" cxnId="{6C892F3C-78D8-4A3B-9CB7-73B192CFD7D8}">
      <dgm:prSet/>
      <dgm:spPr/>
      <dgm:t>
        <a:bodyPr/>
        <a:lstStyle/>
        <a:p>
          <a:endParaRPr lang="en-US"/>
        </a:p>
      </dgm:t>
    </dgm:pt>
    <dgm:pt modelId="{1AD6F95E-1D32-4438-A724-509B7AD370BA}" type="sibTrans" cxnId="{6C892F3C-78D8-4A3B-9CB7-73B192CFD7D8}">
      <dgm:prSet/>
      <dgm:spPr/>
      <dgm:t>
        <a:bodyPr/>
        <a:lstStyle/>
        <a:p>
          <a:endParaRPr lang="en-US"/>
        </a:p>
      </dgm:t>
    </dgm:pt>
    <dgm:pt modelId="{878D630A-5BFC-4692-892D-78D33C1F1C13}">
      <dgm:prSet phldrT="[Text]" custT="1"/>
      <dgm:spPr/>
      <dgm:t>
        <a:bodyPr/>
        <a:lstStyle/>
        <a:p>
          <a:r>
            <a:rPr lang="uk-UA" sz="2400" dirty="0"/>
            <a:t>53 550,00</a:t>
          </a:r>
          <a:endParaRPr lang="en-US" sz="2400" dirty="0"/>
        </a:p>
      </dgm:t>
    </dgm:pt>
    <dgm:pt modelId="{B6A80A26-479F-449D-99F0-A72CDB8D7A92}" type="parTrans" cxnId="{AB4D760F-A738-4141-883C-69F2DD7BC1A7}">
      <dgm:prSet/>
      <dgm:spPr/>
      <dgm:t>
        <a:bodyPr/>
        <a:lstStyle/>
        <a:p>
          <a:endParaRPr lang="en-US"/>
        </a:p>
      </dgm:t>
    </dgm:pt>
    <dgm:pt modelId="{8A8DBC4C-B7C2-4AD9-A532-164E13176282}" type="sibTrans" cxnId="{AB4D760F-A738-4141-883C-69F2DD7BC1A7}">
      <dgm:prSet/>
      <dgm:spPr/>
      <dgm:t>
        <a:bodyPr/>
        <a:lstStyle/>
        <a:p>
          <a:endParaRPr lang="en-US"/>
        </a:p>
      </dgm:t>
    </dgm:pt>
    <dgm:pt modelId="{1B2E14DE-FB44-447C-94DE-0B727ECB616B}">
      <dgm:prSet phldrT="[Text]" custT="1"/>
      <dgm:spPr/>
      <dgm:t>
        <a:bodyPr/>
        <a:lstStyle/>
        <a:p>
          <a:r>
            <a:rPr lang="uk-UA" sz="2400" dirty="0"/>
            <a:t>706 034,00</a:t>
          </a:r>
          <a:endParaRPr lang="en-US" sz="2400" dirty="0"/>
        </a:p>
      </dgm:t>
    </dgm:pt>
    <dgm:pt modelId="{7BF43993-06F6-4993-B3F5-2A1428B60BF0}" type="parTrans" cxnId="{DB8CFD7E-34B1-4C98-9315-519FF51FFCA7}">
      <dgm:prSet/>
      <dgm:spPr/>
      <dgm:t>
        <a:bodyPr/>
        <a:lstStyle/>
        <a:p>
          <a:endParaRPr lang="en-US"/>
        </a:p>
      </dgm:t>
    </dgm:pt>
    <dgm:pt modelId="{4FBA574B-C655-4597-9DE1-105EAC8FD533}" type="sibTrans" cxnId="{DB8CFD7E-34B1-4C98-9315-519FF51FFCA7}">
      <dgm:prSet/>
      <dgm:spPr/>
      <dgm:t>
        <a:bodyPr/>
        <a:lstStyle/>
        <a:p>
          <a:endParaRPr lang="en-US"/>
        </a:p>
      </dgm:t>
    </dgm:pt>
    <dgm:pt modelId="{6EC4565C-6D7F-4172-8D5C-0E62483EC61A}" type="pres">
      <dgm:prSet presAssocID="{7044E793-E51F-40C7-9612-8BBAE0DE3FE4}" presName="linearFlow" presStyleCnt="0">
        <dgm:presLayoutVars>
          <dgm:dir/>
          <dgm:resizeHandles val="exact"/>
        </dgm:presLayoutVars>
      </dgm:prSet>
      <dgm:spPr/>
    </dgm:pt>
    <dgm:pt modelId="{9AD1FC88-DCF6-4283-85C5-72ED9973C811}" type="pres">
      <dgm:prSet presAssocID="{4B9BE24E-50EC-4D28-9519-C946C64E82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D16D-7707-4236-99E6-98B98FAAD4B5}" type="pres">
      <dgm:prSet presAssocID="{1AD6F95E-1D32-4438-A724-509B7AD370BA}" presName="spacerL" presStyleCnt="0"/>
      <dgm:spPr/>
    </dgm:pt>
    <dgm:pt modelId="{06DFC346-64E6-41B0-ACDF-3599C9B6C495}" type="pres">
      <dgm:prSet presAssocID="{1AD6F95E-1D32-4438-A724-509B7AD370B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59B6C5-4B53-4156-BE77-FF2DBE5532CA}" type="pres">
      <dgm:prSet presAssocID="{1AD6F95E-1D32-4438-A724-509B7AD370BA}" presName="spacerR" presStyleCnt="0"/>
      <dgm:spPr/>
    </dgm:pt>
    <dgm:pt modelId="{7EDB6067-12E7-4D2C-9084-F70384FA4782}" type="pres">
      <dgm:prSet presAssocID="{878D630A-5BFC-4692-892D-78D33C1F1C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2118E-49BB-4F81-B95C-C6853F466CF3}" type="pres">
      <dgm:prSet presAssocID="{8A8DBC4C-B7C2-4AD9-A532-164E13176282}" presName="spacerL" presStyleCnt="0"/>
      <dgm:spPr/>
    </dgm:pt>
    <dgm:pt modelId="{5521B690-EDA2-43AD-A21B-FD9C20CA672A}" type="pres">
      <dgm:prSet presAssocID="{8A8DBC4C-B7C2-4AD9-A532-164E131762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315501-FCF8-4029-A4C9-61E71F420D8A}" type="pres">
      <dgm:prSet presAssocID="{8A8DBC4C-B7C2-4AD9-A532-164E13176282}" presName="spacerR" presStyleCnt="0"/>
      <dgm:spPr/>
    </dgm:pt>
    <dgm:pt modelId="{78D2BFC6-3461-4726-B2D6-C03CF28C62F0}" type="pres">
      <dgm:prSet presAssocID="{1B2E14DE-FB44-447C-94DE-0B727ECB61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D760F-A738-4141-883C-69F2DD7BC1A7}" srcId="{7044E793-E51F-40C7-9612-8BBAE0DE3FE4}" destId="{878D630A-5BFC-4692-892D-78D33C1F1C13}" srcOrd="1" destOrd="0" parTransId="{B6A80A26-479F-449D-99F0-A72CDB8D7A92}" sibTransId="{8A8DBC4C-B7C2-4AD9-A532-164E13176282}"/>
    <dgm:cxn modelId="{84CBBED0-E4F5-46CB-845C-3325474F717C}" type="presOf" srcId="{4B9BE24E-50EC-4D28-9519-C946C64E82D2}" destId="{9AD1FC88-DCF6-4283-85C5-72ED9973C811}" srcOrd="0" destOrd="0" presId="urn:microsoft.com/office/officeart/2005/8/layout/equation1"/>
    <dgm:cxn modelId="{DB8CFD7E-34B1-4C98-9315-519FF51FFCA7}" srcId="{7044E793-E51F-40C7-9612-8BBAE0DE3FE4}" destId="{1B2E14DE-FB44-447C-94DE-0B727ECB616B}" srcOrd="2" destOrd="0" parTransId="{7BF43993-06F6-4993-B3F5-2A1428B60BF0}" sibTransId="{4FBA574B-C655-4597-9DE1-105EAC8FD533}"/>
    <dgm:cxn modelId="{3EFC5F86-915E-4CBB-8EC1-B0123408A3E8}" type="presOf" srcId="{7044E793-E51F-40C7-9612-8BBAE0DE3FE4}" destId="{6EC4565C-6D7F-4172-8D5C-0E62483EC61A}" srcOrd="0" destOrd="0" presId="urn:microsoft.com/office/officeart/2005/8/layout/equation1"/>
    <dgm:cxn modelId="{E4C54BE0-F4AF-409D-8719-035B5527760D}" type="presOf" srcId="{8A8DBC4C-B7C2-4AD9-A532-164E13176282}" destId="{5521B690-EDA2-43AD-A21B-FD9C20CA672A}" srcOrd="0" destOrd="0" presId="urn:microsoft.com/office/officeart/2005/8/layout/equation1"/>
    <dgm:cxn modelId="{FCD49F33-F170-4C5A-9AD4-549EADBC58D6}" type="presOf" srcId="{878D630A-5BFC-4692-892D-78D33C1F1C13}" destId="{7EDB6067-12E7-4D2C-9084-F70384FA4782}" srcOrd="0" destOrd="0" presId="urn:microsoft.com/office/officeart/2005/8/layout/equation1"/>
    <dgm:cxn modelId="{87F0FB36-1BA6-465E-A242-2B96F8D6A676}" type="presOf" srcId="{1B2E14DE-FB44-447C-94DE-0B727ECB616B}" destId="{78D2BFC6-3461-4726-B2D6-C03CF28C62F0}" srcOrd="0" destOrd="0" presId="urn:microsoft.com/office/officeart/2005/8/layout/equation1"/>
    <dgm:cxn modelId="{19CC304A-D70F-4713-88FB-7B1C5214C8C9}" type="presOf" srcId="{1AD6F95E-1D32-4438-A724-509B7AD370BA}" destId="{06DFC346-64E6-41B0-ACDF-3599C9B6C495}" srcOrd="0" destOrd="0" presId="urn:microsoft.com/office/officeart/2005/8/layout/equation1"/>
    <dgm:cxn modelId="{6C892F3C-78D8-4A3B-9CB7-73B192CFD7D8}" srcId="{7044E793-E51F-40C7-9612-8BBAE0DE3FE4}" destId="{4B9BE24E-50EC-4D28-9519-C946C64E82D2}" srcOrd="0" destOrd="0" parTransId="{C6E70B6A-0D12-420A-8D98-BD457D99E034}" sibTransId="{1AD6F95E-1D32-4438-A724-509B7AD370BA}"/>
    <dgm:cxn modelId="{D58C523D-8A07-4D0F-87C8-383937A0D803}" type="presParOf" srcId="{6EC4565C-6D7F-4172-8D5C-0E62483EC61A}" destId="{9AD1FC88-DCF6-4283-85C5-72ED9973C811}" srcOrd="0" destOrd="0" presId="urn:microsoft.com/office/officeart/2005/8/layout/equation1"/>
    <dgm:cxn modelId="{6C3ADE84-1A75-46FD-AA7E-D5D4D978243C}" type="presParOf" srcId="{6EC4565C-6D7F-4172-8D5C-0E62483EC61A}" destId="{B212D16D-7707-4236-99E6-98B98FAAD4B5}" srcOrd="1" destOrd="0" presId="urn:microsoft.com/office/officeart/2005/8/layout/equation1"/>
    <dgm:cxn modelId="{FB90F5CF-7994-4CD0-9B4E-3A460AF22919}" type="presParOf" srcId="{6EC4565C-6D7F-4172-8D5C-0E62483EC61A}" destId="{06DFC346-64E6-41B0-ACDF-3599C9B6C495}" srcOrd="2" destOrd="0" presId="urn:microsoft.com/office/officeart/2005/8/layout/equation1"/>
    <dgm:cxn modelId="{DA75E680-A210-4174-9ACC-BD2D0FAEDD0C}" type="presParOf" srcId="{6EC4565C-6D7F-4172-8D5C-0E62483EC61A}" destId="{8059B6C5-4B53-4156-BE77-FF2DBE5532CA}" srcOrd="3" destOrd="0" presId="urn:microsoft.com/office/officeart/2005/8/layout/equation1"/>
    <dgm:cxn modelId="{16A59659-8FC9-4DFF-8066-1F6371609C46}" type="presParOf" srcId="{6EC4565C-6D7F-4172-8D5C-0E62483EC61A}" destId="{7EDB6067-12E7-4D2C-9084-F70384FA4782}" srcOrd="4" destOrd="0" presId="urn:microsoft.com/office/officeart/2005/8/layout/equation1"/>
    <dgm:cxn modelId="{30B367DB-07F8-4134-A52C-478BA20DDD92}" type="presParOf" srcId="{6EC4565C-6D7F-4172-8D5C-0E62483EC61A}" destId="{DEC2118E-49BB-4F81-B95C-C6853F466CF3}" srcOrd="5" destOrd="0" presId="urn:microsoft.com/office/officeart/2005/8/layout/equation1"/>
    <dgm:cxn modelId="{CD5DBECB-8DF8-4C6A-8A1E-9C3A9F631E2E}" type="presParOf" srcId="{6EC4565C-6D7F-4172-8D5C-0E62483EC61A}" destId="{5521B690-EDA2-43AD-A21B-FD9C20CA672A}" srcOrd="6" destOrd="0" presId="urn:microsoft.com/office/officeart/2005/8/layout/equation1"/>
    <dgm:cxn modelId="{320C1A9E-8FEB-4ADC-8D39-255BB013F714}" type="presParOf" srcId="{6EC4565C-6D7F-4172-8D5C-0E62483EC61A}" destId="{89315501-FCF8-4029-A4C9-61E71F420D8A}" srcOrd="7" destOrd="0" presId="urn:microsoft.com/office/officeart/2005/8/layout/equation1"/>
    <dgm:cxn modelId="{E8B33559-0A5A-4AC7-A9F0-52A9A75CBB8B}" type="presParOf" srcId="{6EC4565C-6D7F-4172-8D5C-0E62483EC61A}" destId="{78D2BFC6-3461-4726-B2D6-C03CF28C62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4E793-E51F-40C7-9612-8BBAE0DE3FE4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4B9BE24E-50EC-4D28-9519-C946C64E82D2}">
      <dgm:prSet phldrT="[Text]" custT="1"/>
      <dgm:spPr/>
      <dgm:t>
        <a:bodyPr/>
        <a:lstStyle/>
        <a:p>
          <a:r>
            <a:rPr lang="uk-UA" sz="2400" dirty="0"/>
            <a:t>387 658,00</a:t>
          </a:r>
          <a:endParaRPr lang="en-US" sz="2400" dirty="0"/>
        </a:p>
      </dgm:t>
    </dgm:pt>
    <dgm:pt modelId="{C6E70B6A-0D12-420A-8D98-BD457D99E034}" type="parTrans" cxnId="{6C892F3C-78D8-4A3B-9CB7-73B192CFD7D8}">
      <dgm:prSet/>
      <dgm:spPr/>
      <dgm:t>
        <a:bodyPr/>
        <a:lstStyle/>
        <a:p>
          <a:endParaRPr lang="en-US"/>
        </a:p>
      </dgm:t>
    </dgm:pt>
    <dgm:pt modelId="{1AD6F95E-1D32-4438-A724-509B7AD370BA}" type="sibTrans" cxnId="{6C892F3C-78D8-4A3B-9CB7-73B192CFD7D8}">
      <dgm:prSet/>
      <dgm:spPr/>
      <dgm:t>
        <a:bodyPr/>
        <a:lstStyle/>
        <a:p>
          <a:endParaRPr lang="en-US"/>
        </a:p>
      </dgm:t>
    </dgm:pt>
    <dgm:pt modelId="{878D630A-5BFC-4692-892D-78D33C1F1C13}">
      <dgm:prSet phldrT="[Text]" custT="1"/>
      <dgm:spPr/>
      <dgm:t>
        <a:bodyPr/>
        <a:lstStyle/>
        <a:p>
          <a:r>
            <a:rPr lang="uk-UA" sz="2400" dirty="0"/>
            <a:t>24 000,00</a:t>
          </a:r>
          <a:endParaRPr lang="en-US" sz="2400" dirty="0"/>
        </a:p>
      </dgm:t>
    </dgm:pt>
    <dgm:pt modelId="{B6A80A26-479F-449D-99F0-A72CDB8D7A92}" type="parTrans" cxnId="{AB4D760F-A738-4141-883C-69F2DD7BC1A7}">
      <dgm:prSet/>
      <dgm:spPr/>
      <dgm:t>
        <a:bodyPr/>
        <a:lstStyle/>
        <a:p>
          <a:endParaRPr lang="en-US"/>
        </a:p>
      </dgm:t>
    </dgm:pt>
    <dgm:pt modelId="{8A8DBC4C-B7C2-4AD9-A532-164E13176282}" type="sibTrans" cxnId="{AB4D760F-A738-4141-883C-69F2DD7BC1A7}">
      <dgm:prSet/>
      <dgm:spPr/>
      <dgm:t>
        <a:bodyPr/>
        <a:lstStyle/>
        <a:p>
          <a:endParaRPr lang="en-US"/>
        </a:p>
      </dgm:t>
    </dgm:pt>
    <dgm:pt modelId="{1B2E14DE-FB44-447C-94DE-0B727ECB616B}">
      <dgm:prSet phldrT="[Text]" custT="1"/>
      <dgm:spPr/>
      <dgm:t>
        <a:bodyPr/>
        <a:lstStyle/>
        <a:p>
          <a:r>
            <a:rPr lang="uk-UA" sz="2400" dirty="0"/>
            <a:t>411 658,00</a:t>
          </a:r>
          <a:endParaRPr lang="en-US" sz="2400" dirty="0"/>
        </a:p>
      </dgm:t>
    </dgm:pt>
    <dgm:pt modelId="{7BF43993-06F6-4993-B3F5-2A1428B60BF0}" type="parTrans" cxnId="{DB8CFD7E-34B1-4C98-9315-519FF51FFCA7}">
      <dgm:prSet/>
      <dgm:spPr/>
      <dgm:t>
        <a:bodyPr/>
        <a:lstStyle/>
        <a:p>
          <a:endParaRPr lang="en-US"/>
        </a:p>
      </dgm:t>
    </dgm:pt>
    <dgm:pt modelId="{4FBA574B-C655-4597-9DE1-105EAC8FD533}" type="sibTrans" cxnId="{DB8CFD7E-34B1-4C98-9315-519FF51FFCA7}">
      <dgm:prSet/>
      <dgm:spPr/>
      <dgm:t>
        <a:bodyPr/>
        <a:lstStyle/>
        <a:p>
          <a:endParaRPr lang="en-US"/>
        </a:p>
      </dgm:t>
    </dgm:pt>
    <dgm:pt modelId="{6EC4565C-6D7F-4172-8D5C-0E62483EC61A}" type="pres">
      <dgm:prSet presAssocID="{7044E793-E51F-40C7-9612-8BBAE0DE3FE4}" presName="linearFlow" presStyleCnt="0">
        <dgm:presLayoutVars>
          <dgm:dir/>
          <dgm:resizeHandles val="exact"/>
        </dgm:presLayoutVars>
      </dgm:prSet>
      <dgm:spPr/>
    </dgm:pt>
    <dgm:pt modelId="{9AD1FC88-DCF6-4283-85C5-72ED9973C811}" type="pres">
      <dgm:prSet presAssocID="{4B9BE24E-50EC-4D28-9519-C946C64E82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D16D-7707-4236-99E6-98B98FAAD4B5}" type="pres">
      <dgm:prSet presAssocID="{1AD6F95E-1D32-4438-A724-509B7AD370BA}" presName="spacerL" presStyleCnt="0"/>
      <dgm:spPr/>
    </dgm:pt>
    <dgm:pt modelId="{06DFC346-64E6-41B0-ACDF-3599C9B6C495}" type="pres">
      <dgm:prSet presAssocID="{1AD6F95E-1D32-4438-A724-509B7AD370B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59B6C5-4B53-4156-BE77-FF2DBE5532CA}" type="pres">
      <dgm:prSet presAssocID="{1AD6F95E-1D32-4438-A724-509B7AD370BA}" presName="spacerR" presStyleCnt="0"/>
      <dgm:spPr/>
    </dgm:pt>
    <dgm:pt modelId="{7EDB6067-12E7-4D2C-9084-F70384FA4782}" type="pres">
      <dgm:prSet presAssocID="{878D630A-5BFC-4692-892D-78D33C1F1C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2118E-49BB-4F81-B95C-C6853F466CF3}" type="pres">
      <dgm:prSet presAssocID="{8A8DBC4C-B7C2-4AD9-A532-164E13176282}" presName="spacerL" presStyleCnt="0"/>
      <dgm:spPr/>
    </dgm:pt>
    <dgm:pt modelId="{5521B690-EDA2-43AD-A21B-FD9C20CA672A}" type="pres">
      <dgm:prSet presAssocID="{8A8DBC4C-B7C2-4AD9-A532-164E131762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315501-FCF8-4029-A4C9-61E71F420D8A}" type="pres">
      <dgm:prSet presAssocID="{8A8DBC4C-B7C2-4AD9-A532-164E13176282}" presName="spacerR" presStyleCnt="0"/>
      <dgm:spPr/>
    </dgm:pt>
    <dgm:pt modelId="{78D2BFC6-3461-4726-B2D6-C03CF28C62F0}" type="pres">
      <dgm:prSet presAssocID="{1B2E14DE-FB44-447C-94DE-0B727ECB61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D760F-A738-4141-883C-69F2DD7BC1A7}" srcId="{7044E793-E51F-40C7-9612-8BBAE0DE3FE4}" destId="{878D630A-5BFC-4692-892D-78D33C1F1C13}" srcOrd="1" destOrd="0" parTransId="{B6A80A26-479F-449D-99F0-A72CDB8D7A92}" sibTransId="{8A8DBC4C-B7C2-4AD9-A532-164E13176282}"/>
    <dgm:cxn modelId="{84CBBED0-E4F5-46CB-845C-3325474F717C}" type="presOf" srcId="{4B9BE24E-50EC-4D28-9519-C946C64E82D2}" destId="{9AD1FC88-DCF6-4283-85C5-72ED9973C811}" srcOrd="0" destOrd="0" presId="urn:microsoft.com/office/officeart/2005/8/layout/equation1"/>
    <dgm:cxn modelId="{DB8CFD7E-34B1-4C98-9315-519FF51FFCA7}" srcId="{7044E793-E51F-40C7-9612-8BBAE0DE3FE4}" destId="{1B2E14DE-FB44-447C-94DE-0B727ECB616B}" srcOrd="2" destOrd="0" parTransId="{7BF43993-06F6-4993-B3F5-2A1428B60BF0}" sibTransId="{4FBA574B-C655-4597-9DE1-105EAC8FD533}"/>
    <dgm:cxn modelId="{3EFC5F86-915E-4CBB-8EC1-B0123408A3E8}" type="presOf" srcId="{7044E793-E51F-40C7-9612-8BBAE0DE3FE4}" destId="{6EC4565C-6D7F-4172-8D5C-0E62483EC61A}" srcOrd="0" destOrd="0" presId="urn:microsoft.com/office/officeart/2005/8/layout/equation1"/>
    <dgm:cxn modelId="{E4C54BE0-F4AF-409D-8719-035B5527760D}" type="presOf" srcId="{8A8DBC4C-B7C2-4AD9-A532-164E13176282}" destId="{5521B690-EDA2-43AD-A21B-FD9C20CA672A}" srcOrd="0" destOrd="0" presId="urn:microsoft.com/office/officeart/2005/8/layout/equation1"/>
    <dgm:cxn modelId="{FCD49F33-F170-4C5A-9AD4-549EADBC58D6}" type="presOf" srcId="{878D630A-5BFC-4692-892D-78D33C1F1C13}" destId="{7EDB6067-12E7-4D2C-9084-F70384FA4782}" srcOrd="0" destOrd="0" presId="urn:microsoft.com/office/officeart/2005/8/layout/equation1"/>
    <dgm:cxn modelId="{87F0FB36-1BA6-465E-A242-2B96F8D6A676}" type="presOf" srcId="{1B2E14DE-FB44-447C-94DE-0B727ECB616B}" destId="{78D2BFC6-3461-4726-B2D6-C03CF28C62F0}" srcOrd="0" destOrd="0" presId="urn:microsoft.com/office/officeart/2005/8/layout/equation1"/>
    <dgm:cxn modelId="{19CC304A-D70F-4713-88FB-7B1C5214C8C9}" type="presOf" srcId="{1AD6F95E-1D32-4438-A724-509B7AD370BA}" destId="{06DFC346-64E6-41B0-ACDF-3599C9B6C495}" srcOrd="0" destOrd="0" presId="urn:microsoft.com/office/officeart/2005/8/layout/equation1"/>
    <dgm:cxn modelId="{6C892F3C-78D8-4A3B-9CB7-73B192CFD7D8}" srcId="{7044E793-E51F-40C7-9612-8BBAE0DE3FE4}" destId="{4B9BE24E-50EC-4D28-9519-C946C64E82D2}" srcOrd="0" destOrd="0" parTransId="{C6E70B6A-0D12-420A-8D98-BD457D99E034}" sibTransId="{1AD6F95E-1D32-4438-A724-509B7AD370BA}"/>
    <dgm:cxn modelId="{D58C523D-8A07-4D0F-87C8-383937A0D803}" type="presParOf" srcId="{6EC4565C-6D7F-4172-8D5C-0E62483EC61A}" destId="{9AD1FC88-DCF6-4283-85C5-72ED9973C811}" srcOrd="0" destOrd="0" presId="urn:microsoft.com/office/officeart/2005/8/layout/equation1"/>
    <dgm:cxn modelId="{6C3ADE84-1A75-46FD-AA7E-D5D4D978243C}" type="presParOf" srcId="{6EC4565C-6D7F-4172-8D5C-0E62483EC61A}" destId="{B212D16D-7707-4236-99E6-98B98FAAD4B5}" srcOrd="1" destOrd="0" presId="urn:microsoft.com/office/officeart/2005/8/layout/equation1"/>
    <dgm:cxn modelId="{FB90F5CF-7994-4CD0-9B4E-3A460AF22919}" type="presParOf" srcId="{6EC4565C-6D7F-4172-8D5C-0E62483EC61A}" destId="{06DFC346-64E6-41B0-ACDF-3599C9B6C495}" srcOrd="2" destOrd="0" presId="urn:microsoft.com/office/officeart/2005/8/layout/equation1"/>
    <dgm:cxn modelId="{DA75E680-A210-4174-9ACC-BD2D0FAEDD0C}" type="presParOf" srcId="{6EC4565C-6D7F-4172-8D5C-0E62483EC61A}" destId="{8059B6C5-4B53-4156-BE77-FF2DBE5532CA}" srcOrd="3" destOrd="0" presId="urn:microsoft.com/office/officeart/2005/8/layout/equation1"/>
    <dgm:cxn modelId="{16A59659-8FC9-4DFF-8066-1F6371609C46}" type="presParOf" srcId="{6EC4565C-6D7F-4172-8D5C-0E62483EC61A}" destId="{7EDB6067-12E7-4D2C-9084-F70384FA4782}" srcOrd="4" destOrd="0" presId="urn:microsoft.com/office/officeart/2005/8/layout/equation1"/>
    <dgm:cxn modelId="{30B367DB-07F8-4134-A52C-478BA20DDD92}" type="presParOf" srcId="{6EC4565C-6D7F-4172-8D5C-0E62483EC61A}" destId="{DEC2118E-49BB-4F81-B95C-C6853F466CF3}" srcOrd="5" destOrd="0" presId="urn:microsoft.com/office/officeart/2005/8/layout/equation1"/>
    <dgm:cxn modelId="{CD5DBECB-8DF8-4C6A-8A1E-9C3A9F631E2E}" type="presParOf" srcId="{6EC4565C-6D7F-4172-8D5C-0E62483EC61A}" destId="{5521B690-EDA2-43AD-A21B-FD9C20CA672A}" srcOrd="6" destOrd="0" presId="urn:microsoft.com/office/officeart/2005/8/layout/equation1"/>
    <dgm:cxn modelId="{320C1A9E-8FEB-4ADC-8D39-255BB013F714}" type="presParOf" srcId="{6EC4565C-6D7F-4172-8D5C-0E62483EC61A}" destId="{89315501-FCF8-4029-A4C9-61E71F420D8A}" srcOrd="7" destOrd="0" presId="urn:microsoft.com/office/officeart/2005/8/layout/equation1"/>
    <dgm:cxn modelId="{E8B33559-0A5A-4AC7-A9F0-52A9A75CBB8B}" type="presParOf" srcId="{6EC4565C-6D7F-4172-8D5C-0E62483EC61A}" destId="{78D2BFC6-3461-4726-B2D6-C03CF28C62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EF7EC-122C-450F-A757-B8B1A0768B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93E7D04-F2AE-4E53-AA29-7CC45B44E23E}">
      <dgm:prSet phldrT="[Текст]"/>
      <dgm:spPr/>
      <dgm:t>
        <a:bodyPr/>
        <a:lstStyle/>
        <a:p>
          <a:r>
            <a:rPr lang="uk-UA" dirty="0"/>
            <a:t>впровадження програмного комплексу </a:t>
          </a:r>
          <a:r>
            <a:rPr lang="en-US" dirty="0"/>
            <a:t>IC</a:t>
          </a:r>
          <a:r>
            <a:rPr lang="ru-RU" dirty="0"/>
            <a:t>-</a:t>
          </a:r>
          <a:r>
            <a:rPr lang="en-US" dirty="0"/>
            <a:t>PRO</a:t>
          </a:r>
          <a:endParaRPr lang="ru-UA" dirty="0"/>
        </a:p>
      </dgm:t>
    </dgm:pt>
    <dgm:pt modelId="{681D1238-4756-49C1-B7AF-0AFC0EABDA9B}" type="parTrans" cxnId="{38A3E646-24FD-4A8B-9896-FF09361D33EC}">
      <dgm:prSet/>
      <dgm:spPr/>
      <dgm:t>
        <a:bodyPr/>
        <a:lstStyle/>
        <a:p>
          <a:endParaRPr lang="ru-UA"/>
        </a:p>
      </dgm:t>
    </dgm:pt>
    <dgm:pt modelId="{580EAB86-3B19-43D9-A645-5E2AD8E0EDA3}" type="sibTrans" cxnId="{38A3E646-24FD-4A8B-9896-FF09361D33EC}">
      <dgm:prSet/>
      <dgm:spPr/>
      <dgm:t>
        <a:bodyPr/>
        <a:lstStyle/>
        <a:p>
          <a:endParaRPr lang="ru-UA"/>
        </a:p>
      </dgm:t>
    </dgm:pt>
    <dgm:pt modelId="{50049DB2-C584-4346-8539-AE42B22A193E}">
      <dgm:prSet phldrT="[Текст]"/>
      <dgm:spPr/>
      <dgm:t>
        <a:bodyPr/>
        <a:lstStyle/>
        <a:p>
          <a:r>
            <a:rPr lang="uk-UA" dirty="0"/>
            <a:t>оформлення права власності на приміщення</a:t>
          </a:r>
          <a:endParaRPr lang="ru-UA" dirty="0"/>
        </a:p>
      </dgm:t>
    </dgm:pt>
    <dgm:pt modelId="{6E677FFA-D828-4C93-9B25-47B8CF419B12}" type="parTrans" cxnId="{5BC0F109-2BAC-49A6-8012-F913072F4CAE}">
      <dgm:prSet/>
      <dgm:spPr/>
      <dgm:t>
        <a:bodyPr/>
        <a:lstStyle/>
        <a:p>
          <a:endParaRPr lang="ru-UA"/>
        </a:p>
      </dgm:t>
    </dgm:pt>
    <dgm:pt modelId="{D93929DA-5581-4389-A323-766EFAC13C33}" type="sibTrans" cxnId="{5BC0F109-2BAC-49A6-8012-F913072F4CAE}">
      <dgm:prSet/>
      <dgm:spPr/>
      <dgm:t>
        <a:bodyPr/>
        <a:lstStyle/>
        <a:p>
          <a:endParaRPr lang="ru-UA"/>
        </a:p>
      </dgm:t>
    </dgm:pt>
    <dgm:pt modelId="{E0BF2049-CDC0-4859-8719-BF09987FAC27}">
      <dgm:prSet phldrT="[Текст]"/>
      <dgm:spPr/>
      <dgm:t>
        <a:bodyPr/>
        <a:lstStyle/>
        <a:p>
          <a:r>
            <a:rPr lang="uk-UA" dirty="0" err="1"/>
            <a:t>пройдення</a:t>
          </a:r>
          <a:r>
            <a:rPr lang="uk-UA" dirty="0"/>
            <a:t> курсів та отримання </a:t>
          </a:r>
          <a:r>
            <a:rPr lang="uk-UA" dirty="0" err="1"/>
            <a:t>посвідченнь</a:t>
          </a:r>
          <a:r>
            <a:rPr lang="uk-UA" dirty="0"/>
            <a:t> державного зразка</a:t>
          </a:r>
          <a:endParaRPr lang="ru-UA" dirty="0"/>
        </a:p>
      </dgm:t>
    </dgm:pt>
    <dgm:pt modelId="{041CE606-39DC-402A-A6F4-B0E3F69E278A}" type="parTrans" cxnId="{533DBD42-FE48-4142-BA8F-5F6A53F8DCBA}">
      <dgm:prSet/>
      <dgm:spPr/>
      <dgm:t>
        <a:bodyPr/>
        <a:lstStyle/>
        <a:p>
          <a:endParaRPr lang="ru-UA"/>
        </a:p>
      </dgm:t>
    </dgm:pt>
    <dgm:pt modelId="{56A02832-557F-447B-AC38-2D80FEBAFC55}" type="sibTrans" cxnId="{533DBD42-FE48-4142-BA8F-5F6A53F8DCBA}">
      <dgm:prSet/>
      <dgm:spPr/>
      <dgm:t>
        <a:bodyPr/>
        <a:lstStyle/>
        <a:p>
          <a:endParaRPr lang="ru-UA"/>
        </a:p>
      </dgm:t>
    </dgm:pt>
    <dgm:pt modelId="{6DBCF8B1-F337-470C-9363-1854C2EFECA9}" type="pres">
      <dgm:prSet presAssocID="{D71EF7EC-122C-450F-A757-B8B1A0768B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9D8903-4CD7-4C51-A72B-65239CF3AA64}" type="pres">
      <dgm:prSet presAssocID="{D71EF7EC-122C-450F-A757-B8B1A0768B98}" presName="Name1" presStyleCnt="0"/>
      <dgm:spPr/>
    </dgm:pt>
    <dgm:pt modelId="{93BE6C2F-3A12-4676-89A2-B9B1AFDBDEC1}" type="pres">
      <dgm:prSet presAssocID="{D71EF7EC-122C-450F-A757-B8B1A0768B98}" presName="cycle" presStyleCnt="0"/>
      <dgm:spPr/>
    </dgm:pt>
    <dgm:pt modelId="{0FE70E91-1B94-482B-B3AE-ADF731756E74}" type="pres">
      <dgm:prSet presAssocID="{D71EF7EC-122C-450F-A757-B8B1A0768B98}" presName="srcNode" presStyleLbl="node1" presStyleIdx="0" presStyleCnt="3"/>
      <dgm:spPr/>
    </dgm:pt>
    <dgm:pt modelId="{637890E6-C21D-4ED2-9B66-AD71F0282AC3}" type="pres">
      <dgm:prSet presAssocID="{D71EF7EC-122C-450F-A757-B8B1A0768B9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1AFC21-5F7C-4568-913E-0B2D97704C4D}" type="pres">
      <dgm:prSet presAssocID="{D71EF7EC-122C-450F-A757-B8B1A0768B98}" presName="extraNode" presStyleLbl="node1" presStyleIdx="0" presStyleCnt="3"/>
      <dgm:spPr/>
    </dgm:pt>
    <dgm:pt modelId="{9932DDFE-DCB8-4369-968E-0C3602153003}" type="pres">
      <dgm:prSet presAssocID="{D71EF7EC-122C-450F-A757-B8B1A0768B98}" presName="dstNode" presStyleLbl="node1" presStyleIdx="0" presStyleCnt="3"/>
      <dgm:spPr/>
    </dgm:pt>
    <dgm:pt modelId="{D8590261-BD81-4780-A308-D680CCACC6DE}" type="pres">
      <dgm:prSet presAssocID="{993E7D04-F2AE-4E53-AA29-7CC45B44E23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09111-CB8A-4A86-8E0B-896927C38691}" type="pres">
      <dgm:prSet presAssocID="{993E7D04-F2AE-4E53-AA29-7CC45B44E23E}" presName="accent_1" presStyleCnt="0"/>
      <dgm:spPr/>
    </dgm:pt>
    <dgm:pt modelId="{CE0A095A-EC7C-49DB-AA51-8A9E79D7185F}" type="pres">
      <dgm:prSet presAssocID="{993E7D04-F2AE-4E53-AA29-7CC45B44E23E}" presName="accentRepeatNode" presStyleLbl="solidFgAcc1" presStyleIdx="0" presStyleCnt="3"/>
      <dgm:spPr/>
    </dgm:pt>
    <dgm:pt modelId="{8646A1DA-B01C-4A42-808B-6B3BA67A9750}" type="pres">
      <dgm:prSet presAssocID="{50049DB2-C584-4346-8539-AE42B22A193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68B82-D07F-4F31-99FA-9269368A5E82}" type="pres">
      <dgm:prSet presAssocID="{50049DB2-C584-4346-8539-AE42B22A193E}" presName="accent_2" presStyleCnt="0"/>
      <dgm:spPr/>
    </dgm:pt>
    <dgm:pt modelId="{43257EFB-23F7-4A16-9865-F6E6208F182C}" type="pres">
      <dgm:prSet presAssocID="{50049DB2-C584-4346-8539-AE42B22A193E}" presName="accentRepeatNode" presStyleLbl="solidFgAcc1" presStyleIdx="1" presStyleCnt="3"/>
      <dgm:spPr/>
    </dgm:pt>
    <dgm:pt modelId="{9D44B280-0F43-4365-A645-C8D8C434F1C5}" type="pres">
      <dgm:prSet presAssocID="{E0BF2049-CDC0-4859-8719-BF09987FAC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D3450-1ADB-4454-8CD1-3BC0BD05C504}" type="pres">
      <dgm:prSet presAssocID="{E0BF2049-CDC0-4859-8719-BF09987FAC27}" presName="accent_3" presStyleCnt="0"/>
      <dgm:spPr/>
    </dgm:pt>
    <dgm:pt modelId="{1CC582EC-5444-41BA-99A1-26BF33CB1CCC}" type="pres">
      <dgm:prSet presAssocID="{E0BF2049-CDC0-4859-8719-BF09987FAC27}" presName="accentRepeatNode" presStyleLbl="solidFgAcc1" presStyleIdx="2" presStyleCnt="3"/>
      <dgm:spPr/>
    </dgm:pt>
  </dgm:ptLst>
  <dgm:cxnLst>
    <dgm:cxn modelId="{6BB56B2F-74DA-423B-818D-6DCC81F719AF}" type="presOf" srcId="{50049DB2-C584-4346-8539-AE42B22A193E}" destId="{8646A1DA-B01C-4A42-808B-6B3BA67A9750}" srcOrd="0" destOrd="0" presId="urn:microsoft.com/office/officeart/2008/layout/VerticalCurvedList"/>
    <dgm:cxn modelId="{0085F9E9-6BF0-447E-857B-F7ACE53CD9A4}" type="presOf" srcId="{993E7D04-F2AE-4E53-AA29-7CC45B44E23E}" destId="{D8590261-BD81-4780-A308-D680CCACC6DE}" srcOrd="0" destOrd="0" presId="urn:microsoft.com/office/officeart/2008/layout/VerticalCurvedList"/>
    <dgm:cxn modelId="{34FA1E5F-95B1-4C1F-BDB2-B41E9827BBFD}" type="presOf" srcId="{D71EF7EC-122C-450F-A757-B8B1A0768B98}" destId="{6DBCF8B1-F337-470C-9363-1854C2EFECA9}" srcOrd="0" destOrd="0" presId="urn:microsoft.com/office/officeart/2008/layout/VerticalCurvedList"/>
    <dgm:cxn modelId="{74B614B1-C97F-4865-A112-2A90AD2E003D}" type="presOf" srcId="{580EAB86-3B19-43D9-A645-5E2AD8E0EDA3}" destId="{637890E6-C21D-4ED2-9B66-AD71F0282AC3}" srcOrd="0" destOrd="0" presId="urn:microsoft.com/office/officeart/2008/layout/VerticalCurvedList"/>
    <dgm:cxn modelId="{38A3E646-24FD-4A8B-9896-FF09361D33EC}" srcId="{D71EF7EC-122C-450F-A757-B8B1A0768B98}" destId="{993E7D04-F2AE-4E53-AA29-7CC45B44E23E}" srcOrd="0" destOrd="0" parTransId="{681D1238-4756-49C1-B7AF-0AFC0EABDA9B}" sibTransId="{580EAB86-3B19-43D9-A645-5E2AD8E0EDA3}"/>
    <dgm:cxn modelId="{7736370F-9D97-4367-91C5-E36C5E2F5DF0}" type="presOf" srcId="{E0BF2049-CDC0-4859-8719-BF09987FAC27}" destId="{9D44B280-0F43-4365-A645-C8D8C434F1C5}" srcOrd="0" destOrd="0" presId="urn:microsoft.com/office/officeart/2008/layout/VerticalCurvedList"/>
    <dgm:cxn modelId="{5BC0F109-2BAC-49A6-8012-F913072F4CAE}" srcId="{D71EF7EC-122C-450F-A757-B8B1A0768B98}" destId="{50049DB2-C584-4346-8539-AE42B22A193E}" srcOrd="1" destOrd="0" parTransId="{6E677FFA-D828-4C93-9B25-47B8CF419B12}" sibTransId="{D93929DA-5581-4389-A323-766EFAC13C33}"/>
    <dgm:cxn modelId="{533DBD42-FE48-4142-BA8F-5F6A53F8DCBA}" srcId="{D71EF7EC-122C-450F-A757-B8B1A0768B98}" destId="{E0BF2049-CDC0-4859-8719-BF09987FAC27}" srcOrd="2" destOrd="0" parTransId="{041CE606-39DC-402A-A6F4-B0E3F69E278A}" sibTransId="{56A02832-557F-447B-AC38-2D80FEBAFC55}"/>
    <dgm:cxn modelId="{05CB35C4-299E-481B-9AB5-464C8DE8FF21}" type="presParOf" srcId="{6DBCF8B1-F337-470C-9363-1854C2EFECA9}" destId="{C09D8903-4CD7-4C51-A72B-65239CF3AA64}" srcOrd="0" destOrd="0" presId="urn:microsoft.com/office/officeart/2008/layout/VerticalCurvedList"/>
    <dgm:cxn modelId="{017E6638-9301-432B-AF95-72C49E2C0FBD}" type="presParOf" srcId="{C09D8903-4CD7-4C51-A72B-65239CF3AA64}" destId="{93BE6C2F-3A12-4676-89A2-B9B1AFDBDEC1}" srcOrd="0" destOrd="0" presId="urn:microsoft.com/office/officeart/2008/layout/VerticalCurvedList"/>
    <dgm:cxn modelId="{6F958EAF-2A31-4EF5-B1B4-869DF91CB549}" type="presParOf" srcId="{93BE6C2F-3A12-4676-89A2-B9B1AFDBDEC1}" destId="{0FE70E91-1B94-482B-B3AE-ADF731756E74}" srcOrd="0" destOrd="0" presId="urn:microsoft.com/office/officeart/2008/layout/VerticalCurvedList"/>
    <dgm:cxn modelId="{55097CC5-B6B7-41B0-BE69-6C57E91BCC1F}" type="presParOf" srcId="{93BE6C2F-3A12-4676-89A2-B9B1AFDBDEC1}" destId="{637890E6-C21D-4ED2-9B66-AD71F0282AC3}" srcOrd="1" destOrd="0" presId="urn:microsoft.com/office/officeart/2008/layout/VerticalCurvedList"/>
    <dgm:cxn modelId="{9D031C6C-4D31-4B81-95DB-9563D49D61D2}" type="presParOf" srcId="{93BE6C2F-3A12-4676-89A2-B9B1AFDBDEC1}" destId="{F71AFC21-5F7C-4568-913E-0B2D97704C4D}" srcOrd="2" destOrd="0" presId="urn:microsoft.com/office/officeart/2008/layout/VerticalCurvedList"/>
    <dgm:cxn modelId="{A8CE9025-0099-4E48-9C35-6A6D514CBB06}" type="presParOf" srcId="{93BE6C2F-3A12-4676-89A2-B9B1AFDBDEC1}" destId="{9932DDFE-DCB8-4369-968E-0C3602153003}" srcOrd="3" destOrd="0" presId="urn:microsoft.com/office/officeart/2008/layout/VerticalCurvedList"/>
    <dgm:cxn modelId="{855B870F-B53F-4F17-97F3-062A1B49BB1A}" type="presParOf" srcId="{C09D8903-4CD7-4C51-A72B-65239CF3AA64}" destId="{D8590261-BD81-4780-A308-D680CCACC6DE}" srcOrd="1" destOrd="0" presId="urn:microsoft.com/office/officeart/2008/layout/VerticalCurvedList"/>
    <dgm:cxn modelId="{28D3C92C-E6D3-4BE4-9531-CFA89B6B815D}" type="presParOf" srcId="{C09D8903-4CD7-4C51-A72B-65239CF3AA64}" destId="{F2709111-CB8A-4A86-8E0B-896927C38691}" srcOrd="2" destOrd="0" presId="urn:microsoft.com/office/officeart/2008/layout/VerticalCurvedList"/>
    <dgm:cxn modelId="{B53BCC17-402A-41AD-A11F-655866B9F9D0}" type="presParOf" srcId="{F2709111-CB8A-4A86-8E0B-896927C38691}" destId="{CE0A095A-EC7C-49DB-AA51-8A9E79D7185F}" srcOrd="0" destOrd="0" presId="urn:microsoft.com/office/officeart/2008/layout/VerticalCurvedList"/>
    <dgm:cxn modelId="{CD090C92-A6C9-4FBD-8B0B-8D59D3FEA00B}" type="presParOf" srcId="{C09D8903-4CD7-4C51-A72B-65239CF3AA64}" destId="{8646A1DA-B01C-4A42-808B-6B3BA67A9750}" srcOrd="3" destOrd="0" presId="urn:microsoft.com/office/officeart/2008/layout/VerticalCurvedList"/>
    <dgm:cxn modelId="{C99F1412-903E-4A19-858B-29BF9F7CD7EE}" type="presParOf" srcId="{C09D8903-4CD7-4C51-A72B-65239CF3AA64}" destId="{E9668B82-D07F-4F31-99FA-9269368A5E82}" srcOrd="4" destOrd="0" presId="urn:microsoft.com/office/officeart/2008/layout/VerticalCurvedList"/>
    <dgm:cxn modelId="{C0D9A480-9C86-4718-976E-C4DDE31BFB8B}" type="presParOf" srcId="{E9668B82-D07F-4F31-99FA-9269368A5E82}" destId="{43257EFB-23F7-4A16-9865-F6E6208F182C}" srcOrd="0" destOrd="0" presId="urn:microsoft.com/office/officeart/2008/layout/VerticalCurvedList"/>
    <dgm:cxn modelId="{4046A15C-D068-49F6-9C7F-A0F1A9E9C8A5}" type="presParOf" srcId="{C09D8903-4CD7-4C51-A72B-65239CF3AA64}" destId="{9D44B280-0F43-4365-A645-C8D8C434F1C5}" srcOrd="5" destOrd="0" presId="urn:microsoft.com/office/officeart/2008/layout/VerticalCurvedList"/>
    <dgm:cxn modelId="{8C916A62-A159-40CE-BE78-6B6B839DFE54}" type="presParOf" srcId="{C09D8903-4CD7-4C51-A72B-65239CF3AA64}" destId="{C05D3450-1ADB-4454-8CD1-3BC0BD05C504}" srcOrd="6" destOrd="0" presId="urn:microsoft.com/office/officeart/2008/layout/VerticalCurvedList"/>
    <dgm:cxn modelId="{81C52E7A-DD15-444C-8903-7FBA3873D990}" type="presParOf" srcId="{C05D3450-1ADB-4454-8CD1-3BC0BD05C504}" destId="{1CC582EC-5444-41BA-99A1-26BF33CB1C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35ED-0F61-4D49-9BE4-C389E8E90C82}">
      <dsp:nvSpPr>
        <dsp:cNvPr id="0" name=""/>
        <dsp:cNvSpPr/>
      </dsp:nvSpPr>
      <dsp:spPr>
        <a:xfrm>
          <a:off x="0" y="290512"/>
          <a:ext cx="2952750" cy="177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1. Організація навчального процесу</a:t>
          </a:r>
          <a:endParaRPr lang="en-US" sz="2300" kern="1200"/>
        </a:p>
      </dsp:txBody>
      <dsp:txXfrm>
        <a:off x="0" y="290512"/>
        <a:ext cx="2952750" cy="1771650"/>
      </dsp:txXfrm>
    </dsp:sp>
    <dsp:sp modelId="{CA8251D3-95A5-4211-9550-D0B14556202E}">
      <dsp:nvSpPr>
        <dsp:cNvPr id="0" name=""/>
        <dsp:cNvSpPr/>
      </dsp:nvSpPr>
      <dsp:spPr>
        <a:xfrm>
          <a:off x="3248025" y="290512"/>
          <a:ext cx="2952750" cy="177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2. Здобутки закладу</a:t>
          </a:r>
          <a:endParaRPr lang="en-US" sz="2300" kern="1200"/>
        </a:p>
      </dsp:txBody>
      <dsp:txXfrm>
        <a:off x="3248025" y="290512"/>
        <a:ext cx="2952750" cy="1771650"/>
      </dsp:txXfrm>
    </dsp:sp>
    <dsp:sp modelId="{DF808C14-DFF6-46D4-AEEE-8D3871938B6E}">
      <dsp:nvSpPr>
        <dsp:cNvPr id="0" name=""/>
        <dsp:cNvSpPr/>
      </dsp:nvSpPr>
      <dsp:spPr>
        <a:xfrm>
          <a:off x="6496049" y="290512"/>
          <a:ext cx="2952750" cy="177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3. </a:t>
          </a:r>
          <a:r>
            <a:rPr lang="uk-UA" sz="2300" kern="1200" dirty="0" err="1"/>
            <a:t>Діджиталізація</a:t>
          </a:r>
          <a:r>
            <a:rPr lang="uk-UA" sz="2300" kern="1200" dirty="0"/>
            <a:t> навчального процесу</a:t>
          </a:r>
          <a:endParaRPr lang="en-US" sz="2300" kern="1200" dirty="0"/>
        </a:p>
      </dsp:txBody>
      <dsp:txXfrm>
        <a:off x="6496049" y="290512"/>
        <a:ext cx="2952750" cy="1771650"/>
      </dsp:txXfrm>
    </dsp:sp>
    <dsp:sp modelId="{0D722A2F-40C4-4EE4-9093-AA63B2B81C75}">
      <dsp:nvSpPr>
        <dsp:cNvPr id="0" name=""/>
        <dsp:cNvSpPr/>
      </dsp:nvSpPr>
      <dsp:spPr>
        <a:xfrm>
          <a:off x="0" y="2357437"/>
          <a:ext cx="2952750" cy="177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4. Фінансово-господарська діяльність</a:t>
          </a:r>
          <a:endParaRPr lang="en-US" sz="2300" kern="1200" dirty="0"/>
        </a:p>
      </dsp:txBody>
      <dsp:txXfrm>
        <a:off x="0" y="2357437"/>
        <a:ext cx="2952750" cy="1771650"/>
      </dsp:txXfrm>
    </dsp:sp>
    <dsp:sp modelId="{8737A618-9476-47C6-ABF2-120BF1D9938B}">
      <dsp:nvSpPr>
        <dsp:cNvPr id="0" name=""/>
        <dsp:cNvSpPr/>
      </dsp:nvSpPr>
      <dsp:spPr>
        <a:xfrm>
          <a:off x="3248025" y="2357437"/>
          <a:ext cx="2952750" cy="177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5. Популяризація роботи закладу. Просування закладу в соціальних мережах</a:t>
          </a:r>
          <a:endParaRPr lang="en-US" sz="2300" kern="1200" dirty="0"/>
        </a:p>
      </dsp:txBody>
      <dsp:txXfrm>
        <a:off x="3248025" y="2357437"/>
        <a:ext cx="2952750" cy="1771650"/>
      </dsp:txXfrm>
    </dsp:sp>
    <dsp:sp modelId="{A8F4F8F5-071C-4737-8253-031F3B5E2FC3}">
      <dsp:nvSpPr>
        <dsp:cNvPr id="0" name=""/>
        <dsp:cNvSpPr/>
      </dsp:nvSpPr>
      <dsp:spPr>
        <a:xfrm>
          <a:off x="6496049" y="2357437"/>
          <a:ext cx="2952750" cy="177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6. Співробітництво  </a:t>
          </a:r>
          <a:endParaRPr lang="en-US" sz="2300" kern="1200"/>
        </a:p>
      </dsp:txBody>
      <dsp:txXfrm>
        <a:off x="6496049" y="2357437"/>
        <a:ext cx="2952750" cy="1771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1FC88-DCF6-4283-85C5-72ED9973C811}">
      <dsp:nvSpPr>
        <dsp:cNvPr id="0" name=""/>
        <dsp:cNvSpPr/>
      </dsp:nvSpPr>
      <dsp:spPr>
        <a:xfrm>
          <a:off x="1541" y="190858"/>
          <a:ext cx="2043383" cy="20433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652 484,00</a:t>
          </a:r>
          <a:endParaRPr lang="en-US" sz="2400" kern="1200" dirty="0"/>
        </a:p>
      </dsp:txBody>
      <dsp:txXfrm>
        <a:off x="300788" y="490105"/>
        <a:ext cx="1444889" cy="1444889"/>
      </dsp:txXfrm>
    </dsp:sp>
    <dsp:sp modelId="{06DFC346-64E6-41B0-ACDF-3599C9B6C495}">
      <dsp:nvSpPr>
        <dsp:cNvPr id="0" name=""/>
        <dsp:cNvSpPr/>
      </dsp:nvSpPr>
      <dsp:spPr>
        <a:xfrm>
          <a:off x="2210847" y="619968"/>
          <a:ext cx="1185162" cy="118516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67940" y="1073174"/>
        <a:ext cx="870976" cy="278750"/>
      </dsp:txXfrm>
    </dsp:sp>
    <dsp:sp modelId="{7EDB6067-12E7-4D2C-9084-F70384FA4782}">
      <dsp:nvSpPr>
        <dsp:cNvPr id="0" name=""/>
        <dsp:cNvSpPr/>
      </dsp:nvSpPr>
      <dsp:spPr>
        <a:xfrm>
          <a:off x="3561932" y="190858"/>
          <a:ext cx="2043383" cy="20433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53 550,00</a:t>
          </a:r>
          <a:endParaRPr lang="en-US" sz="2400" kern="1200" dirty="0"/>
        </a:p>
      </dsp:txBody>
      <dsp:txXfrm>
        <a:off x="3861179" y="490105"/>
        <a:ext cx="1444889" cy="1444889"/>
      </dsp:txXfrm>
    </dsp:sp>
    <dsp:sp modelId="{5521B690-EDA2-43AD-A21B-FD9C20CA672A}">
      <dsp:nvSpPr>
        <dsp:cNvPr id="0" name=""/>
        <dsp:cNvSpPr/>
      </dsp:nvSpPr>
      <dsp:spPr>
        <a:xfrm>
          <a:off x="5771238" y="619968"/>
          <a:ext cx="1185162" cy="1185162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/>
        </a:p>
      </dsp:txBody>
      <dsp:txXfrm>
        <a:off x="5928331" y="864111"/>
        <a:ext cx="870976" cy="696876"/>
      </dsp:txXfrm>
    </dsp:sp>
    <dsp:sp modelId="{78D2BFC6-3461-4726-B2D6-C03CF28C62F0}">
      <dsp:nvSpPr>
        <dsp:cNvPr id="0" name=""/>
        <dsp:cNvSpPr/>
      </dsp:nvSpPr>
      <dsp:spPr>
        <a:xfrm>
          <a:off x="7122323" y="190858"/>
          <a:ext cx="2043383" cy="20433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706 034,00</a:t>
          </a:r>
          <a:endParaRPr lang="en-US" sz="2400" kern="1200" dirty="0"/>
        </a:p>
      </dsp:txBody>
      <dsp:txXfrm>
        <a:off x="7421570" y="490105"/>
        <a:ext cx="1444889" cy="1444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1FC88-DCF6-4283-85C5-72ED9973C811}">
      <dsp:nvSpPr>
        <dsp:cNvPr id="0" name=""/>
        <dsp:cNvSpPr/>
      </dsp:nvSpPr>
      <dsp:spPr>
        <a:xfrm>
          <a:off x="1559" y="178767"/>
          <a:ext cx="2067565" cy="2067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387 658,00</a:t>
          </a:r>
          <a:endParaRPr lang="en-US" sz="2400" kern="1200" dirty="0"/>
        </a:p>
      </dsp:txBody>
      <dsp:txXfrm>
        <a:off x="304347" y="481555"/>
        <a:ext cx="1461989" cy="1461989"/>
      </dsp:txXfrm>
    </dsp:sp>
    <dsp:sp modelId="{06DFC346-64E6-41B0-ACDF-3599C9B6C495}">
      <dsp:nvSpPr>
        <dsp:cNvPr id="0" name=""/>
        <dsp:cNvSpPr/>
      </dsp:nvSpPr>
      <dsp:spPr>
        <a:xfrm>
          <a:off x="2237011" y="612956"/>
          <a:ext cx="1199187" cy="119918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395963" y="1071525"/>
        <a:ext cx="881283" cy="282049"/>
      </dsp:txXfrm>
    </dsp:sp>
    <dsp:sp modelId="{7EDB6067-12E7-4D2C-9084-F70384FA4782}">
      <dsp:nvSpPr>
        <dsp:cNvPr id="0" name=""/>
        <dsp:cNvSpPr/>
      </dsp:nvSpPr>
      <dsp:spPr>
        <a:xfrm>
          <a:off x="3604085" y="178767"/>
          <a:ext cx="2067565" cy="2067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24 000,00</a:t>
          </a:r>
          <a:endParaRPr lang="en-US" sz="2400" kern="1200" dirty="0"/>
        </a:p>
      </dsp:txBody>
      <dsp:txXfrm>
        <a:off x="3906873" y="481555"/>
        <a:ext cx="1461989" cy="1461989"/>
      </dsp:txXfrm>
    </dsp:sp>
    <dsp:sp modelId="{5521B690-EDA2-43AD-A21B-FD9C20CA672A}">
      <dsp:nvSpPr>
        <dsp:cNvPr id="0" name=""/>
        <dsp:cNvSpPr/>
      </dsp:nvSpPr>
      <dsp:spPr>
        <a:xfrm>
          <a:off x="5839536" y="612956"/>
          <a:ext cx="1199187" cy="119918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5998488" y="859989"/>
        <a:ext cx="881283" cy="705121"/>
      </dsp:txXfrm>
    </dsp:sp>
    <dsp:sp modelId="{78D2BFC6-3461-4726-B2D6-C03CF28C62F0}">
      <dsp:nvSpPr>
        <dsp:cNvPr id="0" name=""/>
        <dsp:cNvSpPr/>
      </dsp:nvSpPr>
      <dsp:spPr>
        <a:xfrm>
          <a:off x="7206610" y="178767"/>
          <a:ext cx="2067565" cy="20675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411 658,00</a:t>
          </a:r>
          <a:endParaRPr lang="en-US" sz="2400" kern="1200" dirty="0"/>
        </a:p>
      </dsp:txBody>
      <dsp:txXfrm>
        <a:off x="7509398" y="481555"/>
        <a:ext cx="1461989" cy="1461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890E6-C21D-4ED2-9B66-AD71F0282AC3}">
      <dsp:nvSpPr>
        <dsp:cNvPr id="0" name=""/>
        <dsp:cNvSpPr/>
      </dsp:nvSpPr>
      <dsp:spPr>
        <a:xfrm>
          <a:off x="-5432649" y="-831942"/>
          <a:ext cx="6469363" cy="6469363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0261-BD81-4780-A308-D680CCACC6DE}">
      <dsp:nvSpPr>
        <dsp:cNvPr id="0" name=""/>
        <dsp:cNvSpPr/>
      </dsp:nvSpPr>
      <dsp:spPr>
        <a:xfrm>
          <a:off x="667000" y="480547"/>
          <a:ext cx="7024446" cy="961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87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/>
            <a:t>впровадження програмного комплексу </a:t>
          </a:r>
          <a:r>
            <a:rPr lang="en-US" sz="2900" kern="1200" dirty="0"/>
            <a:t>IC</a:t>
          </a:r>
          <a:r>
            <a:rPr lang="ru-RU" sz="2900" kern="1200" dirty="0"/>
            <a:t>-</a:t>
          </a:r>
          <a:r>
            <a:rPr lang="en-US" sz="2900" kern="1200" dirty="0"/>
            <a:t>PRO</a:t>
          </a:r>
          <a:endParaRPr lang="ru-UA" sz="2900" kern="1200" dirty="0"/>
        </a:p>
      </dsp:txBody>
      <dsp:txXfrm>
        <a:off x="667000" y="480547"/>
        <a:ext cx="7024446" cy="961095"/>
      </dsp:txXfrm>
    </dsp:sp>
    <dsp:sp modelId="{CE0A095A-EC7C-49DB-AA51-8A9E79D7185F}">
      <dsp:nvSpPr>
        <dsp:cNvPr id="0" name=""/>
        <dsp:cNvSpPr/>
      </dsp:nvSpPr>
      <dsp:spPr>
        <a:xfrm>
          <a:off x="66315" y="360410"/>
          <a:ext cx="1201369" cy="1201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6A1DA-B01C-4A42-808B-6B3BA67A9750}">
      <dsp:nvSpPr>
        <dsp:cNvPr id="0" name=""/>
        <dsp:cNvSpPr/>
      </dsp:nvSpPr>
      <dsp:spPr>
        <a:xfrm>
          <a:off x="1016358" y="1922191"/>
          <a:ext cx="6675088" cy="961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87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/>
            <a:t>оформлення права власності на приміщення</a:t>
          </a:r>
          <a:endParaRPr lang="ru-UA" sz="2900" kern="1200" dirty="0"/>
        </a:p>
      </dsp:txBody>
      <dsp:txXfrm>
        <a:off x="1016358" y="1922191"/>
        <a:ext cx="6675088" cy="961095"/>
      </dsp:txXfrm>
    </dsp:sp>
    <dsp:sp modelId="{43257EFB-23F7-4A16-9865-F6E6208F182C}">
      <dsp:nvSpPr>
        <dsp:cNvPr id="0" name=""/>
        <dsp:cNvSpPr/>
      </dsp:nvSpPr>
      <dsp:spPr>
        <a:xfrm>
          <a:off x="415673" y="1802054"/>
          <a:ext cx="1201369" cy="1201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4B280-0F43-4365-A645-C8D8C434F1C5}">
      <dsp:nvSpPr>
        <dsp:cNvPr id="0" name=""/>
        <dsp:cNvSpPr/>
      </dsp:nvSpPr>
      <dsp:spPr>
        <a:xfrm>
          <a:off x="667000" y="3363835"/>
          <a:ext cx="7024446" cy="961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87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err="1"/>
            <a:t>пройдення</a:t>
          </a:r>
          <a:r>
            <a:rPr lang="uk-UA" sz="2900" kern="1200" dirty="0"/>
            <a:t> курсів та отримання </a:t>
          </a:r>
          <a:r>
            <a:rPr lang="uk-UA" sz="2900" kern="1200" dirty="0" err="1"/>
            <a:t>посвідченнь</a:t>
          </a:r>
          <a:r>
            <a:rPr lang="uk-UA" sz="2900" kern="1200" dirty="0"/>
            <a:t> державного зразка</a:t>
          </a:r>
          <a:endParaRPr lang="ru-UA" sz="2900" kern="1200" dirty="0"/>
        </a:p>
      </dsp:txBody>
      <dsp:txXfrm>
        <a:off x="667000" y="3363835"/>
        <a:ext cx="7024446" cy="961095"/>
      </dsp:txXfrm>
    </dsp:sp>
    <dsp:sp modelId="{1CC582EC-5444-41BA-99A1-26BF33CB1CCC}">
      <dsp:nvSpPr>
        <dsp:cNvPr id="0" name=""/>
        <dsp:cNvSpPr/>
      </dsp:nvSpPr>
      <dsp:spPr>
        <a:xfrm>
          <a:off x="66315" y="3243698"/>
          <a:ext cx="1201369" cy="1201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</cdr:x>
      <cdr:y>0.90517</cdr:y>
    </cdr:from>
    <cdr:to>
      <cdr:x>0.95477</cdr:x>
      <cdr:y>1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278162A7-CE2B-5583-7861-C003CDBF8303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256669" y="4000500"/>
          <a:ext cx="1764747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dirty="0"/>
            <a:t>2022 - 2023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0.1102</cdr:x>
      <cdr:y>0.90517</cdr:y>
    </cdr:from>
    <cdr:to>
      <cdr:x>0.28514</cdr:x>
      <cdr:y>1</cdr:y>
    </cdr:to>
    <cdr:sp macro="" textlink="">
      <cdr:nvSpPr>
        <cdr:cNvPr id="3" name="Title 1">
          <a:extLst xmlns:a="http://schemas.openxmlformats.org/drawingml/2006/main">
            <a:ext uri="{FF2B5EF4-FFF2-40B4-BE49-F238E27FC236}">
              <a16:creationId xmlns:a16="http://schemas.microsoft.com/office/drawing/2014/main" id="{278162A7-CE2B-5583-7861-C003CDBF8303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82940" y="4096778"/>
          <a:ext cx="1719027" cy="429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dirty="0"/>
            <a:t>2020 - 2021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stagram.com/dniprovskaditiacha?igshid=MzRlODBiNWFlZA==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429000"/>
            <a:ext cx="5486400" cy="1364380"/>
          </a:xfrm>
        </p:spPr>
        <p:txBody>
          <a:bodyPr/>
          <a:lstStyle/>
          <a:p>
            <a:r>
              <a:rPr lang="uk-UA" dirty="0"/>
              <a:t>Звіт директора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813C5F-A196-CF91-1AA9-2DAF0DF86013}"/>
              </a:ext>
            </a:extLst>
          </p:cNvPr>
          <p:cNvSpPr txBox="1">
            <a:spLocks/>
          </p:cNvSpPr>
          <p:nvPr/>
        </p:nvSpPr>
        <p:spPr>
          <a:xfrm>
            <a:off x="5747972" y="487806"/>
            <a:ext cx="6182455" cy="82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МІСЬКИЙ КОМУНАЛЬНИЙ ЗАКЛАД КУЛЬТУРИ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«ДНІПРОВСЬКА ДИТЯЧА МУЗИЧНА ШКОЛА № 19»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8DDEA2-8F88-724A-BC8C-F3F3EA8F3EEE}"/>
              </a:ext>
            </a:extLst>
          </p:cNvPr>
          <p:cNvSpPr txBox="1">
            <a:spLocks/>
          </p:cNvSpPr>
          <p:nvPr/>
        </p:nvSpPr>
        <p:spPr>
          <a:xfrm>
            <a:off x="6096000" y="5000170"/>
            <a:ext cx="1898533" cy="825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2022 – 2023 н. р.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CCBC46A-A754-48AA-8E81-470B7BAA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148" y="753708"/>
            <a:ext cx="6579704" cy="660558"/>
          </a:xfrm>
        </p:spPr>
        <p:txBody>
          <a:bodyPr/>
          <a:lstStyle/>
          <a:p>
            <a:r>
              <a:rPr lang="uk-UA" altLang="zh-CN" dirty="0"/>
              <a:t>Проведення уроків за допомогою:</a:t>
            </a:r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E5B6FF-C319-9977-BB9C-2133BBBD2C6A}"/>
              </a:ext>
            </a:extLst>
          </p:cNvPr>
          <p:cNvSpPr txBox="1">
            <a:spLocks/>
          </p:cNvSpPr>
          <p:nvPr/>
        </p:nvSpPr>
        <p:spPr>
          <a:xfrm>
            <a:off x="7792278" y="242888"/>
            <a:ext cx="4399723" cy="46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dirty="0"/>
              <a:t>3. </a:t>
            </a:r>
            <a:r>
              <a:rPr lang="uk-UA" sz="1800" dirty="0" err="1"/>
              <a:t>Діджиталізація</a:t>
            </a:r>
            <a:r>
              <a:rPr lang="uk-UA" sz="1800" dirty="0"/>
              <a:t> навчального процесу</a:t>
            </a:r>
            <a:r>
              <a:rPr lang="uk-UA" dirty="0"/>
              <a:t>:</a:t>
            </a:r>
            <a:endParaRPr lang="en-US" dirty="0"/>
          </a:p>
        </p:txBody>
      </p:sp>
      <p:pic>
        <p:nvPicPr>
          <p:cNvPr id="13" name="Рисунок 12" descr="Зображення, що містить Графіка, логотип, символ, Шрифт&#10;&#10;Автоматично згенерований опис">
            <a:extLst>
              <a:ext uri="{FF2B5EF4-FFF2-40B4-BE49-F238E27FC236}">
                <a16:creationId xmlns:a16="http://schemas.microsoft.com/office/drawing/2014/main" id="{7FBDE250-01A7-EF73-5A9C-22669F50F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7978" r="4184" b="7856"/>
          <a:stretch/>
        </p:blipFill>
        <p:spPr>
          <a:xfrm>
            <a:off x="1171480" y="1936027"/>
            <a:ext cx="2095500" cy="1960154"/>
          </a:xfrm>
          <a:prstGeom prst="rect">
            <a:avLst/>
          </a:prstGeom>
        </p:spPr>
      </p:pic>
      <p:pic>
        <p:nvPicPr>
          <p:cNvPr id="15" name="Рисунок 14" descr="Зображення, що містить Графіка, символ, картинки, логотип&#10;&#10;Автоматично згенерований опис">
            <a:extLst>
              <a:ext uri="{FF2B5EF4-FFF2-40B4-BE49-F238E27FC236}">
                <a16:creationId xmlns:a16="http://schemas.microsoft.com/office/drawing/2014/main" id="{A854527A-1AA2-8E64-CF2D-16786DB21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23" y="4417942"/>
            <a:ext cx="2095499" cy="2095499"/>
          </a:xfrm>
          <a:prstGeom prst="rect">
            <a:avLst/>
          </a:prstGeom>
        </p:spPr>
      </p:pic>
      <p:pic>
        <p:nvPicPr>
          <p:cNvPr id="17" name="Рисунок 16" descr="Зображення, що містить Графіка, картинки, дизайн&#10;&#10;Автоматично згенерований опис">
            <a:extLst>
              <a:ext uri="{FF2B5EF4-FFF2-40B4-BE49-F238E27FC236}">
                <a16:creationId xmlns:a16="http://schemas.microsoft.com/office/drawing/2014/main" id="{041BA254-9CB9-531F-7833-E1B40CF73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61" y="1936027"/>
            <a:ext cx="2189004" cy="1960154"/>
          </a:xfrm>
          <a:prstGeom prst="rect">
            <a:avLst/>
          </a:prstGeom>
        </p:spPr>
      </p:pic>
      <p:pic>
        <p:nvPicPr>
          <p:cNvPr id="19" name="Рисунок 18" descr="Зображення, що містить Електрик синій, знімок екрана, Шрифт, логотип&#10;&#10;Автоматично згенерований опис">
            <a:extLst>
              <a:ext uri="{FF2B5EF4-FFF2-40B4-BE49-F238E27FC236}">
                <a16:creationId xmlns:a16="http://schemas.microsoft.com/office/drawing/2014/main" id="{27AED0BA-390F-12A7-35D9-4BDA5AD55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78" y="4417941"/>
            <a:ext cx="2095500" cy="2095500"/>
          </a:xfrm>
          <a:prstGeom prst="rect">
            <a:avLst/>
          </a:prstGeom>
        </p:spPr>
      </p:pic>
      <p:pic>
        <p:nvPicPr>
          <p:cNvPr id="21" name="Рисунок 20" descr="Зображення, що містить текст, логотип, Прямокутник, зелений&#10;&#10;Автоматично згенерований опис">
            <a:extLst>
              <a:ext uri="{FF2B5EF4-FFF2-40B4-BE49-F238E27FC236}">
                <a16:creationId xmlns:a16="http://schemas.microsoft.com/office/drawing/2014/main" id="{52B7234A-8D13-7A56-6A3C-7DFD444497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15937" r="17780" b="10483"/>
          <a:stretch/>
        </p:blipFill>
        <p:spPr>
          <a:xfrm>
            <a:off x="4594569" y="1904781"/>
            <a:ext cx="3002862" cy="20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E58F89-380E-FDD5-10E5-C1DEA5636077}"/>
              </a:ext>
            </a:extLst>
          </p:cNvPr>
          <p:cNvSpPr txBox="1">
            <a:spLocks/>
          </p:cNvSpPr>
          <p:nvPr/>
        </p:nvSpPr>
        <p:spPr>
          <a:xfrm>
            <a:off x="7005234" y="263471"/>
            <a:ext cx="5186767" cy="445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 sz="2000" dirty="0"/>
              <a:t>4. Фінансово-господарська діяльність</a:t>
            </a:r>
            <a:endParaRPr lang="en-US" sz="2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028376E-7D0C-C36D-171F-3EDC805D7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926120"/>
              </p:ext>
            </p:extLst>
          </p:nvPr>
        </p:nvGraphicFramePr>
        <p:xfrm>
          <a:off x="2758697" y="1627321"/>
          <a:ext cx="7757763" cy="480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0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AA791-CAEC-919B-CCC7-57AD33D8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662" y="1213936"/>
            <a:ext cx="8113363" cy="548640"/>
          </a:xfrm>
        </p:spPr>
        <p:txBody>
          <a:bodyPr/>
          <a:lstStyle/>
          <a:p>
            <a:r>
              <a:rPr lang="uk-UA" sz="3200" dirty="0"/>
              <a:t>Просування закладу в соціальних мережах</a:t>
            </a:r>
            <a:endParaRPr lang="ru-U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AFCAB7-F34B-8034-C945-7E71A47E7E6F}"/>
              </a:ext>
            </a:extLst>
          </p:cNvPr>
          <p:cNvSpPr txBox="1">
            <a:spLocks/>
          </p:cNvSpPr>
          <p:nvPr/>
        </p:nvSpPr>
        <p:spPr>
          <a:xfrm>
            <a:off x="7966128" y="309965"/>
            <a:ext cx="4016645" cy="445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5. Популяризація роботи закладу:</a:t>
            </a:r>
            <a:endParaRPr lang="en-US" sz="2000" dirty="0"/>
          </a:p>
        </p:txBody>
      </p:sp>
      <p:pic>
        <p:nvPicPr>
          <p:cNvPr id="21" name="Рисунок 20" descr="Зображення, що містить логотип, символ, Графіка, Шрифт&#10;&#10;Автоматично згенерований опис">
            <a:extLst>
              <a:ext uri="{FF2B5EF4-FFF2-40B4-BE49-F238E27FC236}">
                <a16:creationId xmlns:a16="http://schemas.microsoft.com/office/drawing/2014/main" id="{0C39341B-13E3-7FE1-4ECC-4A29F32EF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62" y="2220819"/>
            <a:ext cx="3128592" cy="3128592"/>
          </a:xfrm>
          <a:prstGeom prst="rect">
            <a:avLst/>
          </a:prstGeom>
        </p:spPr>
      </p:pic>
      <p:pic>
        <p:nvPicPr>
          <p:cNvPr id="25" name="Рисунок 24" descr="Зображення, що містить Барвистість, коло, Графіка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74E35548-1141-EFEB-1B78-C273EF67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89" y="2037753"/>
            <a:ext cx="3606311" cy="36063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5AEDD7-48AB-2580-A0B7-DD6D8F7EDBC9}"/>
              </a:ext>
            </a:extLst>
          </p:cNvPr>
          <p:cNvSpPr txBox="1"/>
          <p:nvPr/>
        </p:nvSpPr>
        <p:spPr>
          <a:xfrm>
            <a:off x="1730644" y="5644064"/>
            <a:ext cx="4174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https://www.facebook.com/muz19dnipro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C78921-6587-8085-6BF0-D67D408BD8D0}"/>
              </a:ext>
            </a:extLst>
          </p:cNvPr>
          <p:cNvSpPr txBox="1"/>
          <p:nvPr/>
        </p:nvSpPr>
        <p:spPr>
          <a:xfrm>
            <a:off x="6780507" y="5639854"/>
            <a:ext cx="4641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https://instagram.com/dniprovskaditiacha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27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74170-DF2C-2326-63BE-7D96F5D7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39" y="1258956"/>
            <a:ext cx="9909047" cy="848139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 закладу працює над питаннями спільних заходів та укладання партнерських угод з:</a:t>
            </a:r>
            <a:endParaRPr lang="ru-UA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D8059D-9607-43AA-2C86-527BC6441089}"/>
              </a:ext>
            </a:extLst>
          </p:cNvPr>
          <p:cNvSpPr txBox="1">
            <a:spLocks/>
          </p:cNvSpPr>
          <p:nvPr/>
        </p:nvSpPr>
        <p:spPr>
          <a:xfrm>
            <a:off x="9016630" y="310536"/>
            <a:ext cx="3192201" cy="445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6. Співробітництво: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28EC0-098D-13BD-5B97-D24603E73BA7}"/>
              </a:ext>
            </a:extLst>
          </p:cNvPr>
          <p:cNvSpPr txBox="1"/>
          <p:nvPr/>
        </p:nvSpPr>
        <p:spPr>
          <a:xfrm>
            <a:off x="1272209" y="3010022"/>
            <a:ext cx="9909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Українською діаспорою в Канаді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Українською діаспорою в США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Спілкування з засновником українсько-американського благодійного фонду «Незабутня Квітка» - </a:t>
            </a:r>
            <a:r>
              <a:rPr lang="uk-UA" sz="2000" dirty="0" err="1"/>
              <a:t>Алексом</a:t>
            </a:r>
            <a:r>
              <a:rPr lang="uk-UA" sz="2000" dirty="0"/>
              <a:t> </a:t>
            </a:r>
            <a:r>
              <a:rPr lang="uk-UA" sz="2000" dirty="0" err="1"/>
              <a:t>Гутмахером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36958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C030B-28C3-CCF8-AB45-464375D7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86" y="913965"/>
            <a:ext cx="7772399" cy="1136373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Проведення заходів, спрямованих на розвиток співробітництва:</a:t>
            </a:r>
            <a:endParaRPr lang="ru-UA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ABCAC2-395A-0C0D-3F85-2F70ECD0E472}"/>
              </a:ext>
            </a:extLst>
          </p:cNvPr>
          <p:cNvSpPr txBox="1">
            <a:spLocks/>
          </p:cNvSpPr>
          <p:nvPr/>
        </p:nvSpPr>
        <p:spPr>
          <a:xfrm>
            <a:off x="217186" y="231023"/>
            <a:ext cx="3192201" cy="445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6. Співробітництво:</a:t>
            </a:r>
            <a:endParaRPr lang="en-US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60921F-A2BF-FF00-B554-F5D6447C3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2296418"/>
            <a:ext cx="1764030" cy="2352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3CA4C-92D7-A51A-3D6C-F858DCD90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50" y="2339856"/>
            <a:ext cx="3337560" cy="2265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6DA971-19BF-39B1-7FC9-F0A0D1F36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21" y="2353477"/>
            <a:ext cx="1698873" cy="2265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FEAF4E-5658-317F-8FDE-9BC75522A9FD}"/>
              </a:ext>
            </a:extLst>
          </p:cNvPr>
          <p:cNvSpPr txBox="1"/>
          <p:nvPr/>
        </p:nvSpPr>
        <p:spPr>
          <a:xfrm>
            <a:off x="1484244" y="4894538"/>
            <a:ext cx="1925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20.01.23- концерт до 100-річчя бандуриста Григорія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Китастого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B75AB-8E78-2C19-DA39-06ED83CCDAC7}"/>
              </a:ext>
            </a:extLst>
          </p:cNvPr>
          <p:cNvSpPr txBox="1"/>
          <p:nvPr/>
        </p:nvSpPr>
        <p:spPr>
          <a:xfrm>
            <a:off x="3949148" y="4993929"/>
            <a:ext cx="3207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22.04.23 – концерт до 70-річчя співачки українського походження Квітки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Цисик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48C68-2C1D-C43A-850D-4215D10CBB34}"/>
              </a:ext>
            </a:extLst>
          </p:cNvPr>
          <p:cNvSpPr txBox="1"/>
          <p:nvPr/>
        </p:nvSpPr>
        <p:spPr>
          <a:xfrm>
            <a:off x="7408750" y="4894538"/>
            <a:ext cx="192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11.03.23 – концерт до 209 річчя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Г. Шевченка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34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58E8529-ABDC-17CC-7BC8-D950843A4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235" y="265042"/>
            <a:ext cx="8007470" cy="27133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Дніпровська дитяча музична школа № 19 </a:t>
            </a:r>
            <a:br>
              <a:rPr lang="uk-UA" dirty="0"/>
            </a:br>
            <a:r>
              <a:rPr lang="uk-UA" dirty="0"/>
              <a:t>- </a:t>
            </a:r>
            <a:br>
              <a:rPr lang="uk-UA" dirty="0"/>
            </a:br>
            <a:r>
              <a:rPr lang="uk-UA" dirty="0"/>
              <a:t>мистецький фронт перемоги!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9849F40-CC86-1A2F-793B-30EBFEF9D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3657" y="5043714"/>
            <a:ext cx="4296229" cy="825583"/>
          </a:xfrm>
        </p:spPr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98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07712FC-4714-12B8-C812-A05C5E94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43" y="2565399"/>
            <a:ext cx="4521211" cy="1179285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Директор закладу – </a:t>
            </a:r>
            <a:br>
              <a:rPr lang="uk-UA" sz="4000" dirty="0"/>
            </a:br>
            <a:r>
              <a:rPr lang="uk-UA" sz="4000" dirty="0"/>
              <a:t>Ольга ПРЕДА</a:t>
            </a:r>
            <a:endParaRPr lang="en-US" sz="4000" dirty="0"/>
          </a:p>
        </p:txBody>
      </p:sp>
      <p:pic>
        <p:nvPicPr>
          <p:cNvPr id="5" name="Рисунок 4" descr="Зображення, що містить Обличчя людини, особа, одежа, усмішка&#10;&#10;Автоматично згенерований опис">
            <a:extLst>
              <a:ext uri="{FF2B5EF4-FFF2-40B4-BE49-F238E27FC236}">
                <a16:creationId xmlns:a16="http://schemas.microsoft.com/office/drawing/2014/main" id="{51779DAA-E90C-D66B-E2F5-69AFC04C5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/>
          <a:stretch/>
        </p:blipFill>
        <p:spPr>
          <a:xfrm>
            <a:off x="5892811" y="537029"/>
            <a:ext cx="5820218" cy="5985331"/>
          </a:xfrm>
          <a:prstGeom prst="rect">
            <a:avLst/>
          </a:prstGeom>
          <a:noFill/>
        </p:spPr>
      </p:pic>
      <p:pic>
        <p:nvPicPr>
          <p:cNvPr id="4" name="Рисунок 3" descr="Зображення, що містить Обличчя людини, особа, одежа, усмішка&#10;&#10;Автоматично згенерований опис">
            <a:extLst>
              <a:ext uri="{FF2B5EF4-FFF2-40B4-BE49-F238E27FC236}">
                <a16:creationId xmlns:a16="http://schemas.microsoft.com/office/drawing/2014/main" id="{51779DAA-E90C-D66B-E2F5-69AFC04C5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/>
          <a:stretch/>
        </p:blipFill>
        <p:spPr>
          <a:xfrm>
            <a:off x="5892811" y="506033"/>
            <a:ext cx="5820218" cy="5985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8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7BB5D3D-6D50-42EC-0E2D-3A78210AF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056" y="1712686"/>
            <a:ext cx="3922013" cy="461191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заснована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1988 році – Рішення Дніпропетровського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Міськвиконкому № 382 від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 листопада 1987 р., 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 культури Облвиконкому 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573 від 22.12.87</a:t>
            </a:r>
          </a:p>
          <a:p>
            <a:pPr algn="just">
              <a:lnSpc>
                <a:spcPct val="150000"/>
              </a:lnSpc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Адреса школи: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49106, проспект Героїв, 34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Соборний район</a:t>
            </a:r>
          </a:p>
          <a:p>
            <a:pPr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 Дніпро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0D8FA-8B6D-B650-C398-DF687B048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r="1" b="1"/>
          <a:stretch/>
        </p:blipFill>
        <p:spPr>
          <a:xfrm>
            <a:off x="5416991" y="1805451"/>
            <a:ext cx="6488486" cy="461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9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</p:spPr>
        <p:txBody>
          <a:bodyPr anchor="b">
            <a:normAutofit/>
          </a:bodyPr>
          <a:lstStyle/>
          <a:p>
            <a:r>
              <a:rPr lang="uk-UA" dirty="0"/>
              <a:t>План звіту:</a:t>
            </a:r>
            <a:endParaRPr lang="en-US" dirty="0"/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7D617DBC-FF52-3FBB-629C-DD5E7BCD1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92805"/>
              </p:ext>
            </p:extLst>
          </p:nvPr>
        </p:nvGraphicFramePr>
        <p:xfrm>
          <a:off x="1371600" y="1904998"/>
          <a:ext cx="9448800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887" y="190500"/>
            <a:ext cx="4499113" cy="447261"/>
          </a:xfrm>
        </p:spPr>
        <p:txBody>
          <a:bodyPr>
            <a:noAutofit/>
          </a:bodyPr>
          <a:lstStyle/>
          <a:p>
            <a:r>
              <a:rPr lang="uk-UA" sz="2000" dirty="0"/>
              <a:t>1. Організація навчального процесу:</a:t>
            </a:r>
            <a:endParaRPr lang="en-US" sz="2000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302371"/>
              </p:ext>
            </p:extLst>
          </p:nvPr>
        </p:nvGraphicFramePr>
        <p:xfrm>
          <a:off x="1330117" y="1306711"/>
          <a:ext cx="9826625" cy="452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FC5A8BC-6211-1F4F-BDB4-CD45E69F528D}"/>
              </a:ext>
            </a:extLst>
          </p:cNvPr>
          <p:cNvSpPr txBox="1">
            <a:spLocks/>
          </p:cNvSpPr>
          <p:nvPr/>
        </p:nvSpPr>
        <p:spPr>
          <a:xfrm>
            <a:off x="5118652" y="958487"/>
            <a:ext cx="2249557" cy="447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КОНТИНГЕНТ</a:t>
            </a: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8162A7-CE2B-5583-7861-C003CDBF8303}"/>
              </a:ext>
            </a:extLst>
          </p:cNvPr>
          <p:cNvSpPr txBox="1">
            <a:spLocks/>
          </p:cNvSpPr>
          <p:nvPr/>
        </p:nvSpPr>
        <p:spPr>
          <a:xfrm>
            <a:off x="5693492" y="5354422"/>
            <a:ext cx="1528209" cy="4782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2021 - 2022</a:t>
            </a:r>
            <a:endParaRPr lang="en-US" sz="20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6BCE85D-AFCE-5A83-B220-22CCEA8AF360}"/>
              </a:ext>
            </a:extLst>
          </p:cNvPr>
          <p:cNvSpPr/>
          <p:nvPr/>
        </p:nvSpPr>
        <p:spPr>
          <a:xfrm>
            <a:off x="3506829" y="6165398"/>
            <a:ext cx="352250" cy="247973"/>
          </a:xfrm>
          <a:prstGeom prst="rect">
            <a:avLst/>
          </a:prstGeom>
          <a:solidFill>
            <a:srgbClr val="6B2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0F344A0-9053-8A5B-BDD6-CF974F32F2FA}"/>
              </a:ext>
            </a:extLst>
          </p:cNvPr>
          <p:cNvSpPr/>
          <p:nvPr/>
        </p:nvSpPr>
        <p:spPr>
          <a:xfrm>
            <a:off x="7630894" y="6165399"/>
            <a:ext cx="352250" cy="247973"/>
          </a:xfrm>
          <a:prstGeom prst="rect">
            <a:avLst/>
          </a:prstGeom>
          <a:solidFill>
            <a:srgbClr val="8E67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72B4A-0432-08C3-9F8E-27E416BBB40C}"/>
              </a:ext>
            </a:extLst>
          </p:cNvPr>
          <p:cNvSpPr txBox="1"/>
          <p:nvPr/>
        </p:nvSpPr>
        <p:spPr>
          <a:xfrm>
            <a:off x="3925283" y="6136372"/>
            <a:ext cx="238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- контингент на початок року</a:t>
            </a:r>
            <a:endParaRPr lang="ru-U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80188-151A-3AF7-79DB-294994D4713D}"/>
              </a:ext>
            </a:extLst>
          </p:cNvPr>
          <p:cNvSpPr txBox="1"/>
          <p:nvPr/>
        </p:nvSpPr>
        <p:spPr>
          <a:xfrm>
            <a:off x="7983144" y="6105594"/>
            <a:ext cx="238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- випускники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88A9AD-8965-2B84-DD7B-4C99FEC2EDC3}"/>
              </a:ext>
            </a:extLst>
          </p:cNvPr>
          <p:cNvSpPr txBox="1">
            <a:spLocks/>
          </p:cNvSpPr>
          <p:nvPr/>
        </p:nvSpPr>
        <p:spPr>
          <a:xfrm>
            <a:off x="7692887" y="190500"/>
            <a:ext cx="4499113" cy="447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1. Організація навчального процесу: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48816B-2FC9-F15F-B539-50BFB7E1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260" y="855239"/>
            <a:ext cx="3572360" cy="595816"/>
          </a:xfrm>
        </p:spPr>
        <p:txBody>
          <a:bodyPr/>
          <a:lstStyle/>
          <a:p>
            <a:r>
              <a:rPr lang="uk-UA" dirty="0"/>
              <a:t>Батьківська плата</a:t>
            </a:r>
            <a:endParaRPr lang="en-US" dirty="0"/>
          </a:p>
        </p:txBody>
      </p:sp>
      <p:graphicFrame>
        <p:nvGraphicFramePr>
          <p:cNvPr id="7" name="Content Placeholder 7" descr="Equation" title="SmartArt">
            <a:extLst>
              <a:ext uri="{FF2B5EF4-FFF2-40B4-BE49-F238E27FC236}">
                <a16:creationId xmlns:a16="http://schemas.microsoft.com/office/drawing/2014/main" id="{DC68C576-273C-63B2-85B3-271FE7B14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095094"/>
              </p:ext>
            </p:extLst>
          </p:nvPr>
        </p:nvGraphicFramePr>
        <p:xfrm>
          <a:off x="1619572" y="2137281"/>
          <a:ext cx="9167248" cy="242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7" descr="Equation" title="SmartArt">
            <a:extLst>
              <a:ext uri="{FF2B5EF4-FFF2-40B4-BE49-F238E27FC236}">
                <a16:creationId xmlns:a16="http://schemas.microsoft.com/office/drawing/2014/main" id="{5FF53F14-EFBD-0D0B-3278-A49F46BD2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7335"/>
              </p:ext>
            </p:extLst>
          </p:nvPr>
        </p:nvGraphicFramePr>
        <p:xfrm>
          <a:off x="1619572" y="4432900"/>
          <a:ext cx="9275736" cy="242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B1DAC0D-D51F-DCAB-6891-A5ABDAB8EE75}"/>
              </a:ext>
            </a:extLst>
          </p:cNvPr>
          <p:cNvSpPr txBox="1"/>
          <p:nvPr/>
        </p:nvSpPr>
        <p:spPr>
          <a:xfrm>
            <a:off x="1929537" y="1668533"/>
            <a:ext cx="144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Бюджет</a:t>
            </a:r>
            <a:endParaRPr lang="ru-UA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A65FC-3327-8155-A679-F194426F9A44}"/>
              </a:ext>
            </a:extLst>
          </p:cNvPr>
          <p:cNvSpPr txBox="1"/>
          <p:nvPr/>
        </p:nvSpPr>
        <p:spPr>
          <a:xfrm>
            <a:off x="5145435" y="1704079"/>
            <a:ext cx="211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Самоокупність</a:t>
            </a:r>
            <a:endParaRPr lang="ru-U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B6D67-F94F-D662-431D-60DB6E4B0C92}"/>
              </a:ext>
            </a:extLst>
          </p:cNvPr>
          <p:cNvSpPr txBox="1"/>
          <p:nvPr/>
        </p:nvSpPr>
        <p:spPr>
          <a:xfrm>
            <a:off x="9186254" y="1668533"/>
            <a:ext cx="151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Всього</a:t>
            </a:r>
            <a:endParaRPr lang="ru-UA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FB9DE-A0B6-07FB-DF6D-0B133CB6267E}"/>
              </a:ext>
            </a:extLst>
          </p:cNvPr>
          <p:cNvSpPr txBox="1"/>
          <p:nvPr/>
        </p:nvSpPr>
        <p:spPr>
          <a:xfrm>
            <a:off x="263471" y="3028890"/>
            <a:ext cx="124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2022 н. р.</a:t>
            </a:r>
            <a:endParaRPr lang="ru-UA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B2C5B-40D0-7F7B-4769-8BFB3F3D2D42}"/>
              </a:ext>
            </a:extLst>
          </p:cNvPr>
          <p:cNvSpPr txBox="1"/>
          <p:nvPr/>
        </p:nvSpPr>
        <p:spPr>
          <a:xfrm>
            <a:off x="263471" y="5245340"/>
            <a:ext cx="124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2023 н. р.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21216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C093E8-452E-2C2B-269F-BB18B181B4EA}"/>
              </a:ext>
            </a:extLst>
          </p:cNvPr>
          <p:cNvSpPr txBox="1"/>
          <p:nvPr/>
        </p:nvSpPr>
        <p:spPr>
          <a:xfrm>
            <a:off x="6306567" y="1355304"/>
            <a:ext cx="5778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«Типові освітні програмами елементарного, базового підрівня»</a:t>
            </a:r>
            <a:endParaRPr lang="ru-UA" sz="2800" dirty="0"/>
          </a:p>
        </p:txBody>
      </p:sp>
      <p:pic>
        <p:nvPicPr>
          <p:cNvPr id="7" name="Рисунок 6" descr="Зображення, що містить Шрифт, Графіка, символ, логотип&#10;&#10;Автоматично згенерований опис">
            <a:extLst>
              <a:ext uri="{FF2B5EF4-FFF2-40B4-BE49-F238E27FC236}">
                <a16:creationId xmlns:a16="http://schemas.microsoft.com/office/drawing/2014/main" id="{7A172724-A8C1-B556-970C-67806089A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79023"/>
            <a:ext cx="5467350" cy="1954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77B3C-12A5-3F33-CF45-D34069966A0E}"/>
              </a:ext>
            </a:extLst>
          </p:cNvPr>
          <p:cNvSpPr txBox="1"/>
          <p:nvPr/>
        </p:nvSpPr>
        <p:spPr>
          <a:xfrm>
            <a:off x="6985723" y="898589"/>
            <a:ext cx="5048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 від 24.04.2019 р. № 352</a:t>
            </a:r>
            <a:endParaRPr lang="ru-UA" sz="2800" dirty="0"/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E43DD6BA-640B-5CC7-CFE5-0282ECAF3770}"/>
              </a:ext>
            </a:extLst>
          </p:cNvPr>
          <p:cNvSpPr/>
          <p:nvPr/>
        </p:nvSpPr>
        <p:spPr>
          <a:xfrm>
            <a:off x="5543373" y="1213264"/>
            <a:ext cx="1231784" cy="417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трілка: униз 10">
            <a:extLst>
              <a:ext uri="{FF2B5EF4-FFF2-40B4-BE49-F238E27FC236}">
                <a16:creationId xmlns:a16="http://schemas.microsoft.com/office/drawing/2014/main" id="{87730CA9-C4A2-E3EB-9C1C-5F3B481DCA63}"/>
              </a:ext>
            </a:extLst>
          </p:cNvPr>
          <p:cNvSpPr/>
          <p:nvPr/>
        </p:nvSpPr>
        <p:spPr>
          <a:xfrm>
            <a:off x="9195707" y="2330494"/>
            <a:ext cx="314141" cy="781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 descr="Зображення, що містить особа, музика, фортепіано, музичний інструмент&#10;&#10;Автоматично згенерований опис">
            <a:extLst>
              <a:ext uri="{FF2B5EF4-FFF2-40B4-BE49-F238E27FC236}">
                <a16:creationId xmlns:a16="http://schemas.microsoft.com/office/drawing/2014/main" id="{82E44D42-E5DF-8FB5-FBAE-203382ED7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2" y="2244410"/>
            <a:ext cx="3099709" cy="2055242"/>
          </a:xfrm>
          <a:prstGeom prst="rect">
            <a:avLst/>
          </a:prstGeom>
        </p:spPr>
      </p:pic>
      <p:pic>
        <p:nvPicPr>
          <p:cNvPr id="15" name="Рисунок 14" descr="Зображення, що містить особа, одежа, Обличчя людини, малюк&#10;&#10;Автоматично згенерований опис">
            <a:extLst>
              <a:ext uri="{FF2B5EF4-FFF2-40B4-BE49-F238E27FC236}">
                <a16:creationId xmlns:a16="http://schemas.microsoft.com/office/drawing/2014/main" id="{243C4CA6-6525-35BA-C890-6CD2BCA56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80" y="3288103"/>
            <a:ext cx="5061211" cy="3372031"/>
          </a:xfrm>
          <a:prstGeom prst="rect">
            <a:avLst/>
          </a:prstGeom>
        </p:spPr>
      </p:pic>
      <p:pic>
        <p:nvPicPr>
          <p:cNvPr id="17" name="Рисунок 16" descr="Зображення, що містить особа, смичковий інструмент, музичний інструмент, одежа&#10;&#10;Автоматично згенерований опис">
            <a:extLst>
              <a:ext uri="{FF2B5EF4-FFF2-40B4-BE49-F238E27FC236}">
                <a16:creationId xmlns:a16="http://schemas.microsoft.com/office/drawing/2014/main" id="{0D18D025-C02C-59DC-6571-191831F6C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" y="4578684"/>
            <a:ext cx="3536841" cy="189556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48A6A65-DF5F-23E9-FDAA-48A6A464F26A}"/>
              </a:ext>
            </a:extLst>
          </p:cNvPr>
          <p:cNvSpPr txBox="1">
            <a:spLocks/>
          </p:cNvSpPr>
          <p:nvPr/>
        </p:nvSpPr>
        <p:spPr>
          <a:xfrm>
            <a:off x="7665246" y="232609"/>
            <a:ext cx="4419600" cy="523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1. Організація навчального процесу: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37" y="941070"/>
            <a:ext cx="9448800" cy="1097280"/>
          </a:xfrm>
        </p:spPr>
        <p:txBody>
          <a:bodyPr/>
          <a:lstStyle/>
          <a:p>
            <a:pPr algn="ctr"/>
            <a:r>
              <a:rPr lang="uk-UA" dirty="0"/>
              <a:t>Використання сучасних інноваційних технологій в навчанні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43410-5170-AF2E-8C73-B337B6690FD0}"/>
              </a:ext>
            </a:extLst>
          </p:cNvPr>
          <p:cNvSpPr txBox="1">
            <a:spLocks/>
          </p:cNvSpPr>
          <p:nvPr/>
        </p:nvSpPr>
        <p:spPr>
          <a:xfrm>
            <a:off x="7665246" y="232609"/>
            <a:ext cx="4419600" cy="523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1. Організація навчального процесу:</a:t>
            </a:r>
            <a:endParaRPr lang="en-US" sz="2000" dirty="0"/>
          </a:p>
        </p:txBody>
      </p:sp>
      <p:pic>
        <p:nvPicPr>
          <p:cNvPr id="7" name="Рисунок 6" descr="Зображення, що містить коло, символ, Графіка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DED0CCBB-CF4F-09CC-AD66-E0196F422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90" y="2357437"/>
            <a:ext cx="2143125" cy="21431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11119F5-9658-DA4A-D4EE-05552A253377}"/>
              </a:ext>
            </a:extLst>
          </p:cNvPr>
          <p:cNvSpPr txBox="1">
            <a:spLocks/>
          </p:cNvSpPr>
          <p:nvPr/>
        </p:nvSpPr>
        <p:spPr>
          <a:xfrm>
            <a:off x="973933" y="4825068"/>
            <a:ext cx="2926555" cy="575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Нотні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Sibelius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MuseScore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Finale</a:t>
            </a:r>
            <a:endParaRPr lang="en-US" sz="2000" dirty="0"/>
          </a:p>
        </p:txBody>
      </p:sp>
      <p:pic>
        <p:nvPicPr>
          <p:cNvPr id="12" name="Рисунок 11" descr="Зображення, що містить Графіка, знімок екрана, Прямокутник, графічний дизайн&#10;&#10;Автоматично згенерований опис">
            <a:extLst>
              <a:ext uri="{FF2B5EF4-FFF2-40B4-BE49-F238E27FC236}">
                <a16:creationId xmlns:a16="http://schemas.microsoft.com/office/drawing/2014/main" id="{CA87DD6B-07DF-5FC6-1B3F-5ED9F9BF9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11" y="2514601"/>
            <a:ext cx="2143126" cy="214312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0437BD1-342A-121B-0496-1D7310C7A744}"/>
              </a:ext>
            </a:extLst>
          </p:cNvPr>
          <p:cNvSpPr txBox="1">
            <a:spLocks/>
          </p:cNvSpPr>
          <p:nvPr/>
        </p:nvSpPr>
        <p:spPr>
          <a:xfrm>
            <a:off x="8411768" y="4846174"/>
            <a:ext cx="2926555" cy="575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Google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Zoom, Skype,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Viber,Telegram</a:t>
            </a:r>
            <a:endParaRPr lang="en-US" sz="2000" dirty="0"/>
          </a:p>
        </p:txBody>
      </p:sp>
      <p:pic>
        <p:nvPicPr>
          <p:cNvPr id="15" name="Рисунок 14" descr="Зображення, що містить знімок екрана, Графіка, Барвистість, логотип&#10;&#10;Автоматично згенерований опис">
            <a:extLst>
              <a:ext uri="{FF2B5EF4-FFF2-40B4-BE49-F238E27FC236}">
                <a16:creationId xmlns:a16="http://schemas.microsoft.com/office/drawing/2014/main" id="{D03BE146-0302-3EE0-8B64-3D8F145FF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5" y="2220751"/>
            <a:ext cx="2416496" cy="241649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8081C0A-5256-4140-38B0-8E43B8D156B7}"/>
              </a:ext>
            </a:extLst>
          </p:cNvPr>
          <p:cNvSpPr txBox="1">
            <a:spLocks/>
          </p:cNvSpPr>
          <p:nvPr/>
        </p:nvSpPr>
        <p:spPr>
          <a:xfrm>
            <a:off x="4857035" y="4819648"/>
            <a:ext cx="2926555" cy="575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голосу,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зведення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аудіо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відео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файлів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Voloco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Garageband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Inshoot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VSDS Editor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6" y="1600200"/>
            <a:ext cx="4343400" cy="557213"/>
          </a:xfrm>
        </p:spPr>
        <p:txBody>
          <a:bodyPr>
            <a:noAutofit/>
          </a:bodyPr>
          <a:lstStyle/>
          <a:p>
            <a:r>
              <a:rPr lang="uk-UA" sz="3600" dirty="0"/>
              <a:t>Участь у конкурсах і фестивалях:</a:t>
            </a:r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44AB6-B2FB-8DA6-F4F9-3F433001A6E5}"/>
              </a:ext>
            </a:extLst>
          </p:cNvPr>
          <p:cNvSpPr txBox="1">
            <a:spLocks/>
          </p:cNvSpPr>
          <p:nvPr/>
        </p:nvSpPr>
        <p:spPr>
          <a:xfrm>
            <a:off x="9086851" y="242888"/>
            <a:ext cx="3105150" cy="46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/>
              <a:t>2.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Здобудки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закладу</a:t>
            </a:r>
            <a:r>
              <a:rPr lang="uk-UA" sz="2000" dirty="0"/>
              <a:t>:</a:t>
            </a:r>
            <a:endParaRPr lang="en-US" sz="2000" dirty="0"/>
          </a:p>
        </p:txBody>
      </p:sp>
      <p:sp>
        <p:nvSpPr>
          <p:cNvPr id="7" name="Прямокутник: округлені верхні кути 6">
            <a:extLst>
              <a:ext uri="{FF2B5EF4-FFF2-40B4-BE49-F238E27FC236}">
                <a16:creationId xmlns:a16="http://schemas.microsoft.com/office/drawing/2014/main" id="{F7EDFDAB-A257-BFF8-2D8E-9FDE6958E645}"/>
              </a:ext>
            </a:extLst>
          </p:cNvPr>
          <p:cNvSpPr/>
          <p:nvPr/>
        </p:nvSpPr>
        <p:spPr>
          <a:xfrm>
            <a:off x="9881371" y="2976157"/>
            <a:ext cx="2005829" cy="154821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sz="4000" dirty="0"/>
              <a:t>70 </a:t>
            </a:r>
          </a:p>
          <a:p>
            <a:pPr algn="ctr"/>
            <a:r>
              <a:rPr lang="uk-UA" sz="4000" dirty="0"/>
              <a:t>учнів</a:t>
            </a:r>
            <a:endParaRPr lang="ru-UA" sz="4000" dirty="0"/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93CFD9A-4192-6709-08E3-79C61C938350}"/>
              </a:ext>
            </a:extLst>
          </p:cNvPr>
          <p:cNvGrpSpPr/>
          <p:nvPr/>
        </p:nvGrpSpPr>
        <p:grpSpPr>
          <a:xfrm>
            <a:off x="9897723" y="4524375"/>
            <a:ext cx="1989477" cy="638594"/>
            <a:chOff x="4656896" y="2291273"/>
            <a:chExt cx="1989477" cy="638594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C9C3819-2C91-07B8-C6B1-57F9B87E995C}"/>
                </a:ext>
              </a:extLst>
            </p:cNvPr>
            <p:cNvSpPr/>
            <p:nvPr/>
          </p:nvSpPr>
          <p:spPr>
            <a:xfrm>
              <a:off x="4656896" y="2291273"/>
              <a:ext cx="1989477" cy="6385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88E88-BC40-029C-902B-FF6DF4BCE711}"/>
                </a:ext>
              </a:extLst>
            </p:cNvPr>
            <p:cNvSpPr txBox="1"/>
            <p:nvPr/>
          </p:nvSpPr>
          <p:spPr>
            <a:xfrm>
              <a:off x="4656896" y="2291273"/>
              <a:ext cx="1989476" cy="638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0" rIns="43180" bIns="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400" kern="1200" dirty="0"/>
                <a:t>МІЖНАРОДНІ</a:t>
              </a:r>
              <a:endParaRPr lang="ru-UA" sz="2400" kern="1200" dirty="0"/>
            </a:p>
          </p:txBody>
        </p:sp>
      </p:grpSp>
      <p:sp>
        <p:nvSpPr>
          <p:cNvPr id="11" name="Прямокутник: округлені верхні кути 10">
            <a:extLst>
              <a:ext uri="{FF2B5EF4-FFF2-40B4-BE49-F238E27FC236}">
                <a16:creationId xmlns:a16="http://schemas.microsoft.com/office/drawing/2014/main" id="{26D39100-7FE0-7441-CF6B-AD7B2413039C}"/>
              </a:ext>
            </a:extLst>
          </p:cNvPr>
          <p:cNvSpPr/>
          <p:nvPr/>
        </p:nvSpPr>
        <p:spPr>
          <a:xfrm>
            <a:off x="2222016" y="2976157"/>
            <a:ext cx="2005829" cy="154821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sz="4000" dirty="0"/>
              <a:t>7 </a:t>
            </a:r>
            <a:endParaRPr lang="uk-UA" sz="4400" dirty="0"/>
          </a:p>
          <a:p>
            <a:pPr algn="ctr"/>
            <a:r>
              <a:rPr lang="uk-UA" sz="4000" dirty="0"/>
              <a:t>учнів</a:t>
            </a:r>
            <a:endParaRPr lang="ru-UA" sz="4000" dirty="0"/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4ACABF22-8782-DEC1-9677-399914E7D6D7}"/>
              </a:ext>
            </a:extLst>
          </p:cNvPr>
          <p:cNvGrpSpPr/>
          <p:nvPr/>
        </p:nvGrpSpPr>
        <p:grpSpPr>
          <a:xfrm>
            <a:off x="2238368" y="4524375"/>
            <a:ext cx="2116732" cy="638594"/>
            <a:chOff x="4656896" y="2291273"/>
            <a:chExt cx="2116732" cy="638594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B6BBB598-815E-4080-066F-561EDA890A52}"/>
                </a:ext>
              </a:extLst>
            </p:cNvPr>
            <p:cNvSpPr/>
            <p:nvPr/>
          </p:nvSpPr>
          <p:spPr>
            <a:xfrm>
              <a:off x="4656896" y="2291273"/>
              <a:ext cx="1989477" cy="6385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08AE0F-A70C-DC85-4AE0-396D2E872CC3}"/>
                </a:ext>
              </a:extLst>
            </p:cNvPr>
            <p:cNvSpPr txBox="1"/>
            <p:nvPr/>
          </p:nvSpPr>
          <p:spPr>
            <a:xfrm>
              <a:off x="4767800" y="2291273"/>
              <a:ext cx="2005828" cy="638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0" rIns="43180" bIns="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kern="1200" dirty="0"/>
                <a:t>ВІДКРИТІ</a:t>
              </a:r>
              <a:endParaRPr lang="ru-UA" sz="2800" kern="1200" dirty="0"/>
            </a:p>
          </p:txBody>
        </p:sp>
      </p:grpSp>
      <p:sp>
        <p:nvSpPr>
          <p:cNvPr id="15" name="Прямокутник: округлені верхні кути 14">
            <a:extLst>
              <a:ext uri="{FF2B5EF4-FFF2-40B4-BE49-F238E27FC236}">
                <a16:creationId xmlns:a16="http://schemas.microsoft.com/office/drawing/2014/main" id="{23CF3C51-7948-DAEE-99D7-215AF43F13E5}"/>
              </a:ext>
            </a:extLst>
          </p:cNvPr>
          <p:cNvSpPr/>
          <p:nvPr/>
        </p:nvSpPr>
        <p:spPr>
          <a:xfrm>
            <a:off x="4816282" y="2976157"/>
            <a:ext cx="2005829" cy="154821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sz="4000" dirty="0"/>
              <a:t>61 учень </a:t>
            </a:r>
            <a:endParaRPr lang="ru-UA" sz="4000" dirty="0"/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0BDF4750-31C4-5900-31FC-8CF9D3AEFB5C}"/>
              </a:ext>
            </a:extLst>
          </p:cNvPr>
          <p:cNvGrpSpPr/>
          <p:nvPr/>
        </p:nvGrpSpPr>
        <p:grpSpPr>
          <a:xfrm>
            <a:off x="4832634" y="4524375"/>
            <a:ext cx="1989477" cy="638594"/>
            <a:chOff x="4656896" y="2291273"/>
            <a:chExt cx="1989477" cy="638594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7DBCF285-00B4-C945-1F7F-13A335D24CC4}"/>
                </a:ext>
              </a:extLst>
            </p:cNvPr>
            <p:cNvSpPr/>
            <p:nvPr/>
          </p:nvSpPr>
          <p:spPr>
            <a:xfrm>
              <a:off x="4656896" y="2291273"/>
              <a:ext cx="1989477" cy="6385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C2ED96-3C48-D873-72B4-2E6EB65C03E3}"/>
                </a:ext>
              </a:extLst>
            </p:cNvPr>
            <p:cNvSpPr txBox="1"/>
            <p:nvPr/>
          </p:nvSpPr>
          <p:spPr>
            <a:xfrm>
              <a:off x="4998606" y="2291273"/>
              <a:ext cx="1482442" cy="638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0" rIns="43180" bIns="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kern="1200" dirty="0"/>
                <a:t>МІСЬКІ</a:t>
              </a:r>
              <a:endParaRPr lang="ru-UA" sz="2800" kern="1200" dirty="0"/>
            </a:p>
          </p:txBody>
        </p:sp>
      </p:grpSp>
      <p:sp>
        <p:nvSpPr>
          <p:cNvPr id="19" name="Прямокутник: округлені верхні кути 18">
            <a:extLst>
              <a:ext uri="{FF2B5EF4-FFF2-40B4-BE49-F238E27FC236}">
                <a16:creationId xmlns:a16="http://schemas.microsoft.com/office/drawing/2014/main" id="{9F9572AB-6473-BFAC-D037-33433E813730}"/>
              </a:ext>
            </a:extLst>
          </p:cNvPr>
          <p:cNvSpPr/>
          <p:nvPr/>
        </p:nvSpPr>
        <p:spPr>
          <a:xfrm>
            <a:off x="7398008" y="2976157"/>
            <a:ext cx="2005829" cy="154821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sz="4000" dirty="0"/>
              <a:t>14 </a:t>
            </a:r>
          </a:p>
          <a:p>
            <a:pPr algn="ctr"/>
            <a:r>
              <a:rPr lang="uk-UA" sz="4000" dirty="0"/>
              <a:t>учнів</a:t>
            </a:r>
            <a:endParaRPr lang="ru-UA" sz="4000" dirty="0"/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79E35853-3D34-99CE-8892-9A4A3EA9DCDD}"/>
              </a:ext>
            </a:extLst>
          </p:cNvPr>
          <p:cNvGrpSpPr/>
          <p:nvPr/>
        </p:nvGrpSpPr>
        <p:grpSpPr>
          <a:xfrm>
            <a:off x="7324174" y="4524375"/>
            <a:ext cx="2166442" cy="638594"/>
            <a:chOff x="4574887" y="2291273"/>
            <a:chExt cx="2166442" cy="638594"/>
          </a:xfrm>
        </p:grpSpPr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16A5DFEE-24BB-C17B-E5F5-023906AEF5B5}"/>
                </a:ext>
              </a:extLst>
            </p:cNvPr>
            <p:cNvSpPr/>
            <p:nvPr/>
          </p:nvSpPr>
          <p:spPr>
            <a:xfrm>
              <a:off x="4656896" y="2291273"/>
              <a:ext cx="1989477" cy="63859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C43EEF-1ADA-A67D-117A-6FF6E8EC8340}"/>
                </a:ext>
              </a:extLst>
            </p:cNvPr>
            <p:cNvSpPr txBox="1"/>
            <p:nvPr/>
          </p:nvSpPr>
          <p:spPr>
            <a:xfrm>
              <a:off x="4574887" y="2291273"/>
              <a:ext cx="2166442" cy="638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0" rIns="43180" bIns="0" numCol="1" spcCol="1270" anchor="ctr" anchorCtr="0">
              <a:noAutofit/>
            </a:bodyPr>
            <a:lstStyle/>
            <a:p>
              <a:pPr marL="0" lvl="0" indent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400" kern="1200" dirty="0"/>
                <a:t>ВСЕУКРАЇНСЬКІ</a:t>
              </a:r>
              <a:endParaRPr lang="ru-UA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64eff7-29ef-4320-a927-723cb24fc9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FA97B7DB3B43A86DE8A13BAF7DBD" ma:contentTypeVersion="12" ma:contentTypeDescription="Створення нового документа." ma:contentTypeScope="" ma:versionID="59f3286037a7f64651fb0fd7e5ccbfdc">
  <xsd:schema xmlns:xsd="http://www.w3.org/2001/XMLSchema" xmlns:xs="http://www.w3.org/2001/XMLSchema" xmlns:p="http://schemas.microsoft.com/office/2006/metadata/properties" xmlns:ns3="f564eff7-29ef-4320-a927-723cb24fc967" xmlns:ns4="b12fc68c-d195-4fd3-b6c9-9908a045b42c" targetNamespace="http://schemas.microsoft.com/office/2006/metadata/properties" ma:root="true" ma:fieldsID="cd5ff0b131065c39431ddfe7b6926e9f" ns3:_="" ns4:_="">
    <xsd:import namespace="f564eff7-29ef-4320-a927-723cb24fc967"/>
    <xsd:import namespace="b12fc68c-d195-4fd3-b6c9-9908a045b4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4eff7-29ef-4320-a927-723cb24fc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fc68c-d195-4fd3-b6c9-9908a045b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55CC0-4A2D-4173-B57A-92FB18BA9B37}">
  <ds:schemaRefs>
    <ds:schemaRef ds:uri="http://schemas.microsoft.com/office/2006/documentManagement/types"/>
    <ds:schemaRef ds:uri="f564eff7-29ef-4320-a927-723cb24fc967"/>
    <ds:schemaRef ds:uri="http://www.w3.org/XML/1998/namespace"/>
    <ds:schemaRef ds:uri="http://schemas.openxmlformats.org/package/2006/metadata/core-properties"/>
    <ds:schemaRef ds:uri="http://purl.org/dc/terms/"/>
    <ds:schemaRef ds:uri="b12fc68c-d195-4fd3-b6c9-9908a045b42c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DCEBF1-08AB-4F41-82CB-8F6982492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4eff7-29ef-4320-a927-723cb24fc967"/>
    <ds:schemaRef ds:uri="b12fc68c-d195-4fd3-b6c9-9908a045b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560314-A6DD-4277-85B0-87AF594E06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389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Roboto</vt:lpstr>
      <vt:lpstr>Times New Roman</vt:lpstr>
      <vt:lpstr>Music Score 16x9</vt:lpstr>
      <vt:lpstr>Звіт директора</vt:lpstr>
      <vt:lpstr>Директор закладу –  Ольга ПРЕДА</vt:lpstr>
      <vt:lpstr>Презентация PowerPoint</vt:lpstr>
      <vt:lpstr>План звіту:</vt:lpstr>
      <vt:lpstr>1. Організація навчального процесу:</vt:lpstr>
      <vt:lpstr>Батьківська плата</vt:lpstr>
      <vt:lpstr>Презентация PowerPoint</vt:lpstr>
      <vt:lpstr>Використання сучасних інноваційних технологій в навчанні</vt:lpstr>
      <vt:lpstr>Участь у конкурсах і фестивалях:</vt:lpstr>
      <vt:lpstr>Проведення уроків за допомогою:</vt:lpstr>
      <vt:lpstr>Презентация PowerPoint</vt:lpstr>
      <vt:lpstr>Просування закладу в соціальних мережах</vt:lpstr>
      <vt:lpstr>Колектив закладу працює над питаннями спільних заходів та укладання партнерських угод з:</vt:lpstr>
      <vt:lpstr>Проведення заходів, спрямованих на розвиток співробітництва:</vt:lpstr>
      <vt:lpstr>Дніпровська дитяча музична школа № 19  -  мистецький фронт перемоги!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Helen</dc:creator>
  <cp:lastModifiedBy>USER</cp:lastModifiedBy>
  <cp:revision>18</cp:revision>
  <dcterms:created xsi:type="dcterms:W3CDTF">2012-11-05T22:42:21Z</dcterms:created>
  <dcterms:modified xsi:type="dcterms:W3CDTF">2023-06-09T12:14:48Z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0x010100C887FA97B7DB3B43A86DE8A13BAF7DBD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