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67" r:id="rId2"/>
    <p:sldId id="259" r:id="rId3"/>
    <p:sldId id="257" r:id="rId4"/>
    <p:sldId id="260" r:id="rId5"/>
    <p:sldId id="265" r:id="rId6"/>
    <p:sldId id="261" r:id="rId7"/>
    <p:sldId id="266" r:id="rId8"/>
    <p:sldId id="263" r:id="rId9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296" autoAdjust="0"/>
  </p:normalViewPr>
  <p:slideViewPr>
    <p:cSldViewPr snapToGrid="0">
      <p:cViewPr varScale="1">
        <p:scale>
          <a:sx n="81" d="100"/>
          <a:sy n="81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76962-6C8A-46D1-BBE8-4279CADD468A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FA927-ED24-4835-B7BF-BE74F3FB49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76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FA927-ED24-4835-B7BF-BE74F3FB4912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39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16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852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9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98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93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54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90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94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8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71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7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34F4-EEF4-46D6-822B-2E78E85F4AD3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BAA5-D019-49B9-B6F8-FCA293FB59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655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74" y="187569"/>
            <a:ext cx="2404241" cy="644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885" y="296810"/>
            <a:ext cx="609653" cy="6828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" y="691662"/>
            <a:ext cx="120396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br>
              <a:rPr lang="ru-RU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«Офіс ефективного регулювання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Дніпровська міська рада</a:t>
            </a:r>
            <a:endParaRPr lang="uk-UA" sz="24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50123"/>
            <a:ext cx="1219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ctr"/>
            <a:r>
              <a:rPr lang="ru-RU" sz="5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МЕМОРАНДУМУ</a:t>
            </a:r>
            <a:br>
              <a:rPr lang="ru-RU" sz="5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партнерство та співпрацю</a:t>
            </a:r>
            <a:endParaRPr lang="en-US" sz="54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54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1200" b="1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800" b="1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uk-UA" sz="800" b="1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uk-UA" sz="2400" b="1" dirty="0" smtClean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800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За даними ГО «Офіс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ефективного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регулювання»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 у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місті Дніпрі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популярне відкриття таких бізнесів</a:t>
            </a:r>
          </a:p>
          <a:p>
            <a:pPr algn="ctr"/>
            <a:endParaRPr lang="uk-UA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   </a:t>
            </a:r>
          </a:p>
          <a:p>
            <a:r>
              <a:rPr lang="ru-RU" sz="1600" b="1" dirty="0" smtClean="0">
                <a:solidFill>
                  <a:prstClr val="black"/>
                </a:solidFill>
              </a:rPr>
              <a:t>Як </a:t>
            </a:r>
            <a:r>
              <a:rPr lang="ru-RU" sz="1600" b="1" dirty="0">
                <a:solidFill>
                  <a:prstClr val="black"/>
                </a:solidFill>
              </a:rPr>
              <a:t>відкрити дитячий садок          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  </a:t>
            </a:r>
            <a:r>
              <a:rPr lang="ru-RU" sz="1600" b="1" dirty="0">
                <a:solidFill>
                  <a:prstClr val="black"/>
                </a:solidFill>
              </a:rPr>
              <a:t>Як відкрити сироварню                                                                                                                                        </a:t>
            </a:r>
            <a:endParaRPr lang="ru-RU" sz="1600" b="1" dirty="0" smtClean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                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Як відкрити міні-пекарню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     Як </a:t>
            </a:r>
            <a:r>
              <a:rPr lang="ru-RU" sz="1600" b="1" dirty="0">
                <a:solidFill>
                  <a:prstClr val="black"/>
                </a:solidFill>
              </a:rPr>
              <a:t>відкрити </a:t>
            </a:r>
            <a:r>
              <a:rPr lang="ru-RU" sz="1600" b="1" dirty="0" smtClean="0">
                <a:solidFill>
                  <a:prstClr val="black"/>
                </a:solidFill>
              </a:rPr>
              <a:t>автомийку</a:t>
            </a:r>
          </a:p>
          <a:p>
            <a:r>
              <a:rPr lang="ru-RU" sz="12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b="1" dirty="0" smtClean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         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</a:rPr>
              <a:t>                     </a:t>
            </a:r>
            <a:endParaRPr lang="uk-UA" sz="1600" b="1" dirty="0" smtClean="0"/>
          </a:p>
          <a:p>
            <a:r>
              <a:rPr lang="uk-UA" sz="1200" b="1" dirty="0" smtClean="0"/>
              <a:t>                                                                                                                                                                     </a:t>
            </a:r>
            <a:endParaRPr lang="uk-UA" sz="1200" b="1" dirty="0"/>
          </a:p>
          <a:p>
            <a:endParaRPr lang="uk-UA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                                         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1600" b="1" dirty="0" smtClean="0"/>
              <a:t>       </a:t>
            </a:r>
          </a:p>
          <a:p>
            <a:r>
              <a:rPr lang="uk-UA" sz="1600" b="1" dirty="0"/>
              <a:t> </a:t>
            </a:r>
            <a:r>
              <a:rPr lang="uk-UA" sz="1600" b="1" dirty="0" smtClean="0"/>
              <a:t>        </a:t>
            </a:r>
          </a:p>
          <a:p>
            <a:r>
              <a:rPr lang="uk-UA" sz="1600" b="1" dirty="0" smtClean="0"/>
              <a:t>          </a:t>
            </a:r>
            <a:r>
              <a:rPr lang="ru-RU" sz="1600" b="1" dirty="0" smtClean="0"/>
              <a:t>Як </a:t>
            </a:r>
            <a:r>
              <a:rPr lang="ru-RU" sz="1600" b="1" dirty="0"/>
              <a:t>відкрити кіоск з кавою </a:t>
            </a:r>
            <a:r>
              <a:rPr lang="ru-RU" sz="1600" b="1" dirty="0" smtClean="0"/>
              <a:t>                                  Як </a:t>
            </a:r>
            <a:r>
              <a:rPr lang="ru-RU" sz="1600" b="1" dirty="0"/>
              <a:t>відкрити продуктовий магазин             </a:t>
            </a:r>
            <a:r>
              <a:rPr lang="ru-RU" sz="1600" b="1" dirty="0" smtClean="0"/>
              <a:t>            Як </a:t>
            </a:r>
            <a:r>
              <a:rPr lang="ru-RU" sz="1600" b="1" dirty="0"/>
              <a:t>відкрити кабінет сімейного  лікаря </a:t>
            </a:r>
            <a:endParaRPr lang="uk-UA" sz="1600" b="1" dirty="0" smtClean="0"/>
          </a:p>
          <a:p>
            <a:r>
              <a:rPr lang="uk-UA" sz="1600" b="1" dirty="0" smtClean="0"/>
              <a:t>              </a:t>
            </a:r>
            <a:endParaRPr lang="uk-UA" sz="1600" b="1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7440" cy="2790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7" y="844062"/>
            <a:ext cx="2203939" cy="2356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4" y="844062"/>
            <a:ext cx="2239111" cy="2269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8" y="0"/>
            <a:ext cx="2206752" cy="2778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" y="3399694"/>
            <a:ext cx="3206963" cy="2798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3596641"/>
            <a:ext cx="2986570" cy="2601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7" y="3399695"/>
            <a:ext cx="2766646" cy="27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87637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64</Words>
  <Application>Microsoft Office PowerPoint</Application>
  <PresentationFormat>Широкоэкранный</PresentationFormat>
  <Paragraphs>36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Дніпровська міська рада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Володимирівна Мороз</dc:creator>
  <cp:lastModifiedBy>Ольга Володимирівна Мороз</cp:lastModifiedBy>
  <cp:revision>61</cp:revision>
  <cp:lastPrinted>2021-03-04T13:45:59Z</cp:lastPrinted>
  <dcterms:created xsi:type="dcterms:W3CDTF">2021-03-03T08:44:52Z</dcterms:created>
  <dcterms:modified xsi:type="dcterms:W3CDTF">2021-03-16T14:35:39Z</dcterms:modified>
</cp:coreProperties>
</file>