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09A5-2416-4CF1-AF10-CFF64C64D7FD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B829-08C3-47A6-AAD5-7B45A92AD15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051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09A5-2416-4CF1-AF10-CFF64C64D7FD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B829-08C3-47A6-AAD5-7B45A92A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5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09A5-2416-4CF1-AF10-CFF64C64D7FD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B829-08C3-47A6-AAD5-7B45A92A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94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09A5-2416-4CF1-AF10-CFF64C64D7FD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B829-08C3-47A6-AAD5-7B45A92AD15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8471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09A5-2416-4CF1-AF10-CFF64C64D7FD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B829-08C3-47A6-AAD5-7B45A92A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25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09A5-2416-4CF1-AF10-CFF64C64D7FD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B829-08C3-47A6-AAD5-7B45A92AD15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3082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09A5-2416-4CF1-AF10-CFF64C64D7FD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B829-08C3-47A6-AAD5-7B45A92A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71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09A5-2416-4CF1-AF10-CFF64C64D7FD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B829-08C3-47A6-AAD5-7B45A92A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54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09A5-2416-4CF1-AF10-CFF64C64D7FD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B829-08C3-47A6-AAD5-7B45A92A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9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09A5-2416-4CF1-AF10-CFF64C64D7FD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B829-08C3-47A6-AAD5-7B45A92A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9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09A5-2416-4CF1-AF10-CFF64C64D7FD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B829-08C3-47A6-AAD5-7B45A92A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09A5-2416-4CF1-AF10-CFF64C64D7FD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B829-08C3-47A6-AAD5-7B45A92A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4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09A5-2416-4CF1-AF10-CFF64C64D7FD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B829-08C3-47A6-AAD5-7B45A92A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4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09A5-2416-4CF1-AF10-CFF64C64D7FD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B829-08C3-47A6-AAD5-7B45A92A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8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09A5-2416-4CF1-AF10-CFF64C64D7FD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B829-08C3-47A6-AAD5-7B45A92A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09A5-2416-4CF1-AF10-CFF64C64D7FD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B829-08C3-47A6-AAD5-7B45A92A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B09A5-2416-4CF1-AF10-CFF64C64D7FD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3B829-08C3-47A6-AAD5-7B45A92A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A7B09A5-2416-4CF1-AF10-CFF64C64D7FD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203B829-08C3-47A6-AAD5-7B45A92AD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964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624" y="229879"/>
            <a:ext cx="5020887" cy="28242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745" y="1854515"/>
            <a:ext cx="5176981" cy="29120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397" y="483171"/>
            <a:ext cx="6049098" cy="436418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chemeClr val="accent1"/>
                </a:solidFill>
              </a:rPr>
              <a:t>Показники Результативності </a:t>
            </a:r>
            <a:r>
              <a:rPr lang="en-US" sz="2000" b="1" dirty="0" smtClean="0">
                <a:solidFill>
                  <a:schemeClr val="accent1"/>
                </a:solidFill>
              </a:rPr>
              <a:t>                        </a:t>
            </a:r>
            <a:r>
              <a:rPr lang="uk-UA" sz="2000" b="1" dirty="0" smtClean="0">
                <a:solidFill>
                  <a:schemeClr val="accent1"/>
                </a:solidFill>
              </a:rPr>
              <a:t>КП «ІНФО-</a:t>
            </a:r>
            <a:r>
              <a:rPr lang="uk-UA" sz="2000" b="1" dirty="0" err="1" smtClean="0">
                <a:solidFill>
                  <a:schemeClr val="accent1"/>
                </a:solidFill>
              </a:rPr>
              <a:t>РАДа</a:t>
            </a:r>
            <a:r>
              <a:rPr lang="uk-UA" sz="2000" b="1" dirty="0" smtClean="0">
                <a:solidFill>
                  <a:schemeClr val="accent1"/>
                </a:solidFill>
              </a:rPr>
              <a:t>-ДНІПРО» за 2021 рік</a:t>
            </a:r>
            <a:endParaRPr lang="en-US" sz="2000" b="1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53" y="4879580"/>
            <a:ext cx="4220297" cy="590204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uk-UA" sz="1600" b="1" dirty="0">
                <a:solidFill>
                  <a:schemeClr val="lt1"/>
                </a:solidFill>
              </a:rPr>
              <a:t>Підключення користувачів до системи – </a:t>
            </a:r>
            <a:r>
              <a:rPr lang="uk-UA" sz="1600" b="1" dirty="0" smtClean="0">
                <a:solidFill>
                  <a:schemeClr val="lt1"/>
                </a:solidFill>
              </a:rPr>
              <a:t>24 користувачів</a:t>
            </a:r>
            <a:endParaRPr lang="en-US" sz="1600" b="1" dirty="0">
              <a:solidFill>
                <a:schemeClr val="l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6023" y="1048974"/>
            <a:ext cx="4187046" cy="864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 smtClean="0"/>
              <a:t>Загальна кількість камер, встановлених по програмі «Безпечне місто» - 500 камери</a:t>
            </a:r>
            <a:endParaRPr lang="en-US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6023" y="2011160"/>
            <a:ext cx="4220297" cy="631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 smtClean="0"/>
              <a:t>Прокладено </a:t>
            </a:r>
            <a:r>
              <a:rPr lang="uk-UA" sz="1600" b="1" dirty="0"/>
              <a:t>оптичних ліній  -</a:t>
            </a:r>
          </a:p>
          <a:p>
            <a:r>
              <a:rPr lang="uk-UA" sz="1600" b="1" dirty="0"/>
              <a:t> </a:t>
            </a:r>
            <a:r>
              <a:rPr lang="uk-UA" sz="1600" b="1" dirty="0" smtClean="0"/>
              <a:t>210,2 </a:t>
            </a:r>
            <a:r>
              <a:rPr lang="uk-UA" sz="1600" b="1" dirty="0"/>
              <a:t>км</a:t>
            </a:r>
            <a:endParaRPr lang="en-US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9520" y="4326778"/>
            <a:ext cx="4220297" cy="773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9396" y="4190502"/>
            <a:ext cx="4137169" cy="598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/>
              <a:t>Опрацьовані запити на отримання інформації – </a:t>
            </a:r>
            <a:r>
              <a:rPr lang="uk-UA" sz="1600" b="1" dirty="0" smtClean="0"/>
              <a:t>1181</a:t>
            </a:r>
            <a:r>
              <a:rPr lang="uk-UA" b="1" dirty="0" smtClean="0"/>
              <a:t> запитів </a:t>
            </a:r>
            <a:endParaRPr lang="en-US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2772" y="2717621"/>
            <a:ext cx="4220297" cy="532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err="1"/>
              <a:t>Прокладено</a:t>
            </a:r>
            <a:r>
              <a:rPr lang="ru-RU" sz="1600" b="1" dirty="0"/>
              <a:t> </a:t>
            </a:r>
            <a:r>
              <a:rPr lang="ru-RU" sz="1600" b="1" dirty="0" err="1"/>
              <a:t>магістральних</a:t>
            </a:r>
            <a:r>
              <a:rPr lang="ru-RU" sz="1600" b="1" dirty="0"/>
              <a:t>  (</a:t>
            </a:r>
            <a:r>
              <a:rPr lang="ru-RU" sz="1600" b="1" dirty="0" err="1"/>
              <a:t>підземних</a:t>
            </a:r>
            <a:r>
              <a:rPr lang="ru-RU" sz="1600" b="1" dirty="0"/>
              <a:t>) </a:t>
            </a:r>
            <a:r>
              <a:rPr lang="ru-RU" sz="1600" b="1" dirty="0" err="1"/>
              <a:t>оптичних</a:t>
            </a:r>
            <a:r>
              <a:rPr lang="ru-RU" sz="1600" b="1" dirty="0"/>
              <a:t> </a:t>
            </a:r>
            <a:r>
              <a:rPr lang="ru-RU" sz="1600" b="1" dirty="0" err="1"/>
              <a:t>ліній</a:t>
            </a:r>
            <a:r>
              <a:rPr lang="ru-RU" sz="1600" b="1" dirty="0"/>
              <a:t> </a:t>
            </a:r>
            <a:r>
              <a:rPr lang="ru-RU" sz="1600" b="1" dirty="0" smtClean="0"/>
              <a:t> - 27,6 км</a:t>
            </a:r>
            <a:endParaRPr lang="en-US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9397" y="3405110"/>
            <a:ext cx="4220297" cy="629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/>
              <a:t>Створення вузлів агрегації                     (вузлів оптичних мереж) – 3 вузли</a:t>
            </a:r>
            <a:endParaRPr lang="en-US" sz="16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216" y="3870616"/>
            <a:ext cx="4841702" cy="272345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92772" y="5633571"/>
            <a:ext cx="4220297" cy="573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/>
              <a:t>Проведено більше 120 </a:t>
            </a:r>
            <a:r>
              <a:rPr lang="en-US" sz="1600" b="1" dirty="0" smtClean="0"/>
              <a:t>ZOOM</a:t>
            </a:r>
            <a:r>
              <a:rPr lang="uk-UA" sz="1600" b="1" dirty="0" smtClean="0"/>
              <a:t> конференцій</a:t>
            </a:r>
            <a:r>
              <a:rPr lang="en-US" sz="1600" b="1" dirty="0" smtClean="0"/>
              <a:t>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10468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62</TotalTime>
  <Words>71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 Rounded MT Bold</vt:lpstr>
      <vt:lpstr>Century Gothic</vt:lpstr>
      <vt:lpstr>Wingdings 3</vt:lpstr>
      <vt:lpstr>Сектор</vt:lpstr>
      <vt:lpstr>Показники Результативності                         КП «ІНФО-РАДа-ДНІПРО» за 2021 рік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Показники єфективності КП «ІНФО-РАДа-ДНІПРО»</dc:title>
  <dc:creator>Тетяна Миколаївна Мирошниченко</dc:creator>
  <cp:lastModifiedBy>tnmyrosh</cp:lastModifiedBy>
  <cp:revision>13</cp:revision>
  <dcterms:created xsi:type="dcterms:W3CDTF">2021-11-12T09:52:35Z</dcterms:created>
  <dcterms:modified xsi:type="dcterms:W3CDTF">2022-02-01T12:57:39Z</dcterms:modified>
</cp:coreProperties>
</file>