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09A5-2416-4CF1-AF10-CFF64C64D7FD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B829-08C3-47A6-AAD5-7B45A92AD159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043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09A5-2416-4CF1-AF10-CFF64C64D7FD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B829-08C3-47A6-AAD5-7B45A92AD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33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09A5-2416-4CF1-AF10-CFF64C64D7FD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B829-08C3-47A6-AAD5-7B45A92AD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80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09A5-2416-4CF1-AF10-CFF64C64D7FD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B829-08C3-47A6-AAD5-7B45A92AD15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8443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09A5-2416-4CF1-AF10-CFF64C64D7FD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B829-08C3-47A6-AAD5-7B45A92AD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76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09A5-2416-4CF1-AF10-CFF64C64D7FD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B829-08C3-47A6-AAD5-7B45A92AD15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0367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09A5-2416-4CF1-AF10-CFF64C64D7FD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B829-08C3-47A6-AAD5-7B45A92AD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2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09A5-2416-4CF1-AF10-CFF64C64D7FD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B829-08C3-47A6-AAD5-7B45A92AD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05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09A5-2416-4CF1-AF10-CFF64C64D7FD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B829-08C3-47A6-AAD5-7B45A92AD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36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09A5-2416-4CF1-AF10-CFF64C64D7FD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B829-08C3-47A6-AAD5-7B45A92AD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09A5-2416-4CF1-AF10-CFF64C64D7FD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B829-08C3-47A6-AAD5-7B45A92AD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61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09A5-2416-4CF1-AF10-CFF64C64D7FD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B829-08C3-47A6-AAD5-7B45A92AD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72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09A5-2416-4CF1-AF10-CFF64C64D7FD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B829-08C3-47A6-AAD5-7B45A92AD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64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09A5-2416-4CF1-AF10-CFF64C64D7FD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B829-08C3-47A6-AAD5-7B45A92AD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46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09A5-2416-4CF1-AF10-CFF64C64D7FD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B829-08C3-47A6-AAD5-7B45A92AD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27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09A5-2416-4CF1-AF10-CFF64C64D7FD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B829-08C3-47A6-AAD5-7B45A92AD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9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09A5-2416-4CF1-AF10-CFF64C64D7FD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B829-08C3-47A6-AAD5-7B45A92AD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75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A7B09A5-2416-4CF1-AF10-CFF64C64D7FD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203B829-08C3-47A6-AAD5-7B45A92AD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395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728" y="1122218"/>
            <a:ext cx="4319381" cy="242965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436418"/>
          </a:xfrm>
        </p:spPr>
        <p:txBody>
          <a:bodyPr>
            <a:normAutofit fontScale="90000"/>
          </a:bodyPr>
          <a:lstStyle/>
          <a:p>
            <a:r>
              <a:rPr lang="uk-UA" sz="1800" b="1" dirty="0" smtClean="0">
                <a:solidFill>
                  <a:schemeClr val="accent1"/>
                </a:solidFill>
              </a:rPr>
              <a:t>Показники Результативності КП «ІНФО-</a:t>
            </a:r>
            <a:r>
              <a:rPr lang="uk-UA" sz="1800" b="1" dirty="0" err="1" smtClean="0">
                <a:solidFill>
                  <a:schemeClr val="accent1"/>
                </a:solidFill>
              </a:rPr>
              <a:t>РАДа</a:t>
            </a:r>
            <a:r>
              <a:rPr lang="uk-UA" sz="1800" b="1" dirty="0" smtClean="0">
                <a:solidFill>
                  <a:schemeClr val="accent1"/>
                </a:solidFill>
              </a:rPr>
              <a:t>-ДНІПРО» за 2020 рік</a:t>
            </a:r>
            <a:endParaRPr lang="en-US" sz="1800" b="1" dirty="0">
              <a:solidFill>
                <a:schemeClr val="accent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2772" y="4405757"/>
            <a:ext cx="4220297" cy="590204"/>
          </a:xfrm>
          <a:solidFill>
            <a:schemeClr val="accent1"/>
          </a:solidFill>
        </p:spPr>
        <p:txBody>
          <a:bodyPr>
            <a:normAutofit lnSpcReduction="10000"/>
          </a:bodyPr>
          <a:lstStyle/>
          <a:p>
            <a:r>
              <a:rPr lang="uk-UA" sz="1600" b="1" dirty="0">
                <a:solidFill>
                  <a:schemeClr val="lt1"/>
                </a:solidFill>
              </a:rPr>
              <a:t>Підключення користувачів до системи – </a:t>
            </a:r>
            <a:r>
              <a:rPr lang="uk-UA" sz="1800" b="1" dirty="0" smtClean="0">
                <a:solidFill>
                  <a:schemeClr val="lt1"/>
                </a:solidFill>
              </a:rPr>
              <a:t>38</a:t>
            </a:r>
            <a:r>
              <a:rPr lang="uk-UA" sz="1600" b="1" dirty="0" smtClean="0">
                <a:solidFill>
                  <a:schemeClr val="lt1"/>
                </a:solidFill>
              </a:rPr>
              <a:t> </a:t>
            </a:r>
            <a:r>
              <a:rPr lang="uk-UA" sz="1600" b="1" dirty="0" smtClean="0">
                <a:solidFill>
                  <a:schemeClr val="lt1"/>
                </a:solidFill>
              </a:rPr>
              <a:t>користувачів</a:t>
            </a:r>
            <a:endParaRPr lang="en-US" sz="1600" b="1" dirty="0">
              <a:solidFill>
                <a:schemeClr val="lt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2772" y="1537855"/>
            <a:ext cx="4187046" cy="8645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600" b="1" dirty="0" smtClean="0"/>
              <a:t>Загальна кількість камер, встановлених по програмі «Безпечне місто» - </a:t>
            </a:r>
            <a:r>
              <a:rPr lang="uk-UA" b="1" dirty="0" smtClean="0"/>
              <a:t>126</a:t>
            </a:r>
            <a:r>
              <a:rPr lang="uk-UA" sz="1600" b="1" dirty="0" smtClean="0"/>
              <a:t> </a:t>
            </a:r>
            <a:r>
              <a:rPr lang="uk-UA" sz="1600" b="1" dirty="0" smtClean="0"/>
              <a:t>камери</a:t>
            </a:r>
            <a:endParaRPr lang="en-US" sz="1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92772" y="2601887"/>
            <a:ext cx="4220297" cy="631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600" b="1" dirty="0"/>
              <a:t>Прокладання оптичних ліній  -</a:t>
            </a:r>
          </a:p>
          <a:p>
            <a:r>
              <a:rPr lang="uk-UA" sz="1600" b="1" dirty="0"/>
              <a:t> </a:t>
            </a:r>
            <a:r>
              <a:rPr lang="uk-UA" b="1" dirty="0"/>
              <a:t>29,4</a:t>
            </a:r>
            <a:r>
              <a:rPr lang="uk-UA" sz="1600" b="1" dirty="0"/>
              <a:t> км</a:t>
            </a:r>
            <a:endParaRPr lang="en-US" sz="1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92772" y="3433163"/>
            <a:ext cx="4220297" cy="773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600" b="1" dirty="0"/>
              <a:t>Створення вузлів агрегації                     (вузлів оптичних мереж</a:t>
            </a:r>
            <a:r>
              <a:rPr lang="uk-UA" sz="1600" b="1" dirty="0" smtClean="0"/>
              <a:t>) – </a:t>
            </a:r>
            <a:r>
              <a:rPr lang="uk-UA" b="1" dirty="0" smtClean="0"/>
              <a:t>2</a:t>
            </a:r>
            <a:r>
              <a:rPr lang="uk-UA" sz="1600" b="1" dirty="0" smtClean="0"/>
              <a:t> вузли</a:t>
            </a:r>
            <a:endParaRPr lang="en-US" sz="1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2772" y="5303520"/>
            <a:ext cx="4187046" cy="5985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600" b="1" dirty="0"/>
              <a:t>Опрацьовані запити на отримання інформації – </a:t>
            </a:r>
            <a:r>
              <a:rPr lang="uk-UA" b="1" dirty="0" smtClean="0"/>
              <a:t>495 запитів </a:t>
            </a:r>
            <a:endParaRPr lang="en-US" b="1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640" y="3433163"/>
            <a:ext cx="4883264" cy="2746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682748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37</TotalTime>
  <Words>56</Words>
  <Application>Microsoft Office PowerPoint</Application>
  <PresentationFormat>Широкоэкранный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 Rounded MT Bold</vt:lpstr>
      <vt:lpstr>Century Gothic</vt:lpstr>
      <vt:lpstr>Wingdings 3</vt:lpstr>
      <vt:lpstr>Сектор</vt:lpstr>
      <vt:lpstr>Показники Результативності КП «ІНФО-РАДа-ДНІПРО» за 2020 рік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Показники єфективності КП «ІНФО-РАДа-ДНІПРО»</dc:title>
  <dc:creator>Тетяна Миколаївна Мирошниченко</dc:creator>
  <cp:lastModifiedBy>tnmyrosh</cp:lastModifiedBy>
  <cp:revision>8</cp:revision>
  <dcterms:created xsi:type="dcterms:W3CDTF">2021-11-12T09:52:35Z</dcterms:created>
  <dcterms:modified xsi:type="dcterms:W3CDTF">2022-01-31T11:26:18Z</dcterms:modified>
</cp:coreProperties>
</file>